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61" r:id="rId8"/>
    <p:sldId id="262" r:id="rId9"/>
    <p:sldId id="263" r:id="rId10"/>
    <p:sldId id="3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78C96"/>
    <a:srgbClr val="9473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41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4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3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16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5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0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1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6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3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B1A953D-6DF2-4465-BA0C-1E6B9ECBACB0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81857F8-320F-4568-AF65-ECAE7C402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0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presscorner/detail/es/IP_20_252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uroparl.europa.eu/factsheets/es/sheet/130/el-transporte-ferroviario" TargetMode="External"/><Relationship Id="rId4" Type="http://schemas.openxmlformats.org/officeDocument/2006/relationships/hyperlink" Target="https://www.tendencias.kpmg.es/2020/01/respuestas-liberalizacion-ferroviari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transport/infrastructure/tentec/tentec-portal/map/map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S/TXT/PDF/?uri=CELEX:01991L0440-20100101&amp;from=H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ur-lex.europa.eu/legal-content/ES/TXT/PDF/?uri=CELEX:31995L0019&amp;from=ES" TargetMode="External"/><Relationship Id="rId4" Type="http://schemas.openxmlformats.org/officeDocument/2006/relationships/hyperlink" Target="https://eur-lex.europa.eu/legal-content/ES/TXT/?uri=celex%3A31995L001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S/TXT/PDF/?uri=CELEX:51996DC0421&amp;from=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transport/sites/transport/files/themes/strategies/doc/2001_white_paper/lb_texte_complet_es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ur-lex.europa.eu/legal-content/ES/TXT/PDF/?uri=CELEX:32012L0034&amp;from=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tma.gob.es/el-ministerio/sala-de-prensa/noticias/vie-21122018-151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c.europa.eu/transport/sites/transport/files/themes/strategies/doc/2011_white_paper/white-paper-illustrated-brochure_es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spain/news/20210229_euyearofrail_es_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onsilium.europa.eu/es/policies/clean-and-sustainable-mobilit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tve.es/noticias/20170306/multa-65-millones-euros-renfe-distorsionar-liberalizacion-del-transporte-mercancias/1498880.shtml#:%7E:text=La%20Comisi%C3%B3n%20Nacional%20de%20los,transporte%20de%20mercanc%C3%ADas%20por%20ferrocarril.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fe.com/efe/espana/economia/el-transporte-ferroviario-de-viajeros-estrena-su-liberalizacion/10003-441824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2F782-5B91-4066-AAC3-C37EDC4BA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478" y="702365"/>
            <a:ext cx="9290504" cy="470452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ro-RO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Europa </a:t>
            </a:r>
            <a:r>
              <a:rPr lang="en-US" sz="49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finalizează</a:t>
            </a:r>
            <a:r>
              <a:rPr lang="en-US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liberalizarea</a:t>
            </a:r>
            <a:r>
              <a:rPr lang="en-US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transportului</a:t>
            </a:r>
            <a:r>
              <a:rPr lang="en-US" sz="49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feroviar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o-RO" sz="39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</a:t>
            </a:r>
            <a:r>
              <a:rPr lang="ro-RO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 </a:t>
            </a:r>
            <a:br>
              <a:rPr lang="en-US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</a:t>
            </a:r>
            <a:r>
              <a:rPr lang="en-US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</a:t>
            </a:r>
            <a:r>
              <a:rPr lang="ro-RO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</p:txBody>
      </p:sp>
      <p:pic>
        <p:nvPicPr>
          <p:cNvPr id="1026" name="Picture 5">
            <a:extLst>
              <a:ext uri="{FF2B5EF4-FFF2-40B4-BE49-F238E27FC236}">
                <a16:creationId xmlns:a16="http://schemas.microsoft.com/office/drawing/2014/main" id="{B3859D5F-707F-45B2-89A8-A6784F95D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014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>
            <a:extLst>
              <a:ext uri="{FF2B5EF4-FFF2-40B4-BE49-F238E27FC236}">
                <a16:creationId xmlns:a16="http://schemas.microsoft.com/office/drawing/2014/main" id="{6FC0B476-39DE-4048-AC21-F9F21588A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3FC1AA-E782-4631-A4D9-5D29C6ADE226}"/>
              </a:ext>
            </a:extLst>
          </p:cNvPr>
          <p:cNvSpPr txBox="1"/>
          <p:nvPr/>
        </p:nvSpPr>
        <p:spPr>
          <a:xfrm>
            <a:off x="803909" y="1075150"/>
            <a:ext cx="10584181" cy="436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 2">
            <a:extLst>
              <a:ext uri="{FF2B5EF4-FFF2-40B4-BE49-F238E27FC236}">
                <a16:creationId xmlns:a16="http://schemas.microsoft.com/office/drawing/2014/main" id="{45FD57E8-735B-48A4-BF7B-ACBE8AF9FE75}"/>
              </a:ext>
            </a:extLst>
          </p:cNvPr>
          <p:cNvGrpSpPr/>
          <p:nvPr/>
        </p:nvGrpSpPr>
        <p:grpSpPr>
          <a:xfrm>
            <a:off x="1368531" y="401369"/>
            <a:ext cx="8800596" cy="6055261"/>
            <a:chOff x="1505149" y="1323841"/>
            <a:chExt cx="5505069" cy="511440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A53126D-4687-4B25-A1E9-8DB2574D2EE1}"/>
                </a:ext>
              </a:extLst>
            </p:cNvPr>
            <p:cNvSpPr/>
            <p:nvPr/>
          </p:nvSpPr>
          <p:spPr bwMode="gray">
            <a:xfrm flipH="1">
              <a:off x="1505149" y="1323841"/>
              <a:ext cx="4315339" cy="2864315"/>
            </a:xfrm>
            <a:custGeom>
              <a:avLst/>
              <a:gdLst>
                <a:gd name="T0" fmla="*/ 2147483647 w 2397"/>
                <a:gd name="T1" fmla="*/ 2147483647 h 1721"/>
                <a:gd name="T2" fmla="*/ 2147483647 w 2397"/>
                <a:gd name="T3" fmla="*/ 2147483647 h 1721"/>
                <a:gd name="T4" fmla="*/ 2147483647 w 2397"/>
                <a:gd name="T5" fmla="*/ 2147483647 h 1721"/>
                <a:gd name="T6" fmla="*/ 2147483647 w 2397"/>
                <a:gd name="T7" fmla="*/ 2147483647 h 1721"/>
                <a:gd name="T8" fmla="*/ 2147483647 w 2397"/>
                <a:gd name="T9" fmla="*/ 2147483647 h 1721"/>
                <a:gd name="T10" fmla="*/ 2147483647 w 2397"/>
                <a:gd name="T11" fmla="*/ 2147483647 h 1721"/>
                <a:gd name="T12" fmla="*/ 2147483647 w 2397"/>
                <a:gd name="T13" fmla="*/ 2147483647 h 1721"/>
                <a:gd name="T14" fmla="*/ 2147483647 w 2397"/>
                <a:gd name="T15" fmla="*/ 2147483647 h 1721"/>
                <a:gd name="T16" fmla="*/ 2147483647 w 2397"/>
                <a:gd name="T17" fmla="*/ 2147483647 h 1721"/>
                <a:gd name="T18" fmla="*/ 2147483647 w 2397"/>
                <a:gd name="T19" fmla="*/ 2147483647 h 1721"/>
                <a:gd name="T20" fmla="*/ 2147483647 w 2397"/>
                <a:gd name="T21" fmla="*/ 2147483647 h 1721"/>
                <a:gd name="T22" fmla="*/ 2147483647 w 2397"/>
                <a:gd name="T23" fmla="*/ 2147483647 h 1721"/>
                <a:gd name="T24" fmla="*/ 2147483647 w 2397"/>
                <a:gd name="T25" fmla="*/ 2147483647 h 1721"/>
                <a:gd name="T26" fmla="*/ 2147483647 w 2397"/>
                <a:gd name="T27" fmla="*/ 2147483647 h 1721"/>
                <a:gd name="T28" fmla="*/ 2147483647 w 2397"/>
                <a:gd name="T29" fmla="*/ 2147483647 h 1721"/>
                <a:gd name="T30" fmla="*/ 2147483647 w 2397"/>
                <a:gd name="T31" fmla="*/ 2147483647 h 1721"/>
                <a:gd name="T32" fmla="*/ 2147483647 w 2397"/>
                <a:gd name="T33" fmla="*/ 2147483647 h 1721"/>
                <a:gd name="T34" fmla="*/ 2147483647 w 2397"/>
                <a:gd name="T35" fmla="*/ 2147483647 h 1721"/>
                <a:gd name="T36" fmla="*/ 2147483647 w 2397"/>
                <a:gd name="T37" fmla="*/ 2147483647 h 1721"/>
                <a:gd name="T38" fmla="*/ 2147483647 w 2397"/>
                <a:gd name="T39" fmla="*/ 2147483647 h 1721"/>
                <a:gd name="T40" fmla="*/ 2147483647 w 2397"/>
                <a:gd name="T41" fmla="*/ 2147483647 h 1721"/>
                <a:gd name="T42" fmla="*/ 2147483647 w 2397"/>
                <a:gd name="T43" fmla="*/ 2147483647 h 1721"/>
                <a:gd name="T44" fmla="*/ 2147483647 w 2397"/>
                <a:gd name="T45" fmla="*/ 2147483647 h 1721"/>
                <a:gd name="T46" fmla="*/ 2147483647 w 2397"/>
                <a:gd name="T47" fmla="*/ 2147483647 h 1721"/>
                <a:gd name="T48" fmla="*/ 2147483647 w 2397"/>
                <a:gd name="T49" fmla="*/ 2147483647 h 1721"/>
                <a:gd name="T50" fmla="*/ 2147483647 w 2397"/>
                <a:gd name="T51" fmla="*/ 2147483647 h 1721"/>
                <a:gd name="T52" fmla="*/ 2147483647 w 2397"/>
                <a:gd name="T53" fmla="*/ 2147483647 h 1721"/>
                <a:gd name="T54" fmla="*/ 2147483647 w 2397"/>
                <a:gd name="T55" fmla="*/ 2147483647 h 1721"/>
                <a:gd name="T56" fmla="*/ 2147483647 w 2397"/>
                <a:gd name="T57" fmla="*/ 2147483647 h 1721"/>
                <a:gd name="T58" fmla="*/ 2147483647 w 2397"/>
                <a:gd name="T59" fmla="*/ 2147483647 h 1721"/>
                <a:gd name="T60" fmla="*/ 2147483647 w 2397"/>
                <a:gd name="T61" fmla="*/ 2147483647 h 1721"/>
                <a:gd name="T62" fmla="*/ 2147483647 w 2397"/>
                <a:gd name="T63" fmla="*/ 2147483647 h 1721"/>
                <a:gd name="T64" fmla="*/ 2147483647 w 2397"/>
                <a:gd name="T65" fmla="*/ 2147483647 h 1721"/>
                <a:gd name="T66" fmla="*/ 2147483647 w 2397"/>
                <a:gd name="T67" fmla="*/ 2147483647 h 1721"/>
                <a:gd name="T68" fmla="*/ 2147483647 w 2397"/>
                <a:gd name="T69" fmla="*/ 2147483647 h 1721"/>
                <a:gd name="T70" fmla="*/ 2147483647 w 2397"/>
                <a:gd name="T71" fmla="*/ 2147483647 h 1721"/>
                <a:gd name="T72" fmla="*/ 2147483647 w 2397"/>
                <a:gd name="T73" fmla="*/ 2147483647 h 1721"/>
                <a:gd name="T74" fmla="*/ 2147483647 w 2397"/>
                <a:gd name="T75" fmla="*/ 2147483647 h 1721"/>
                <a:gd name="T76" fmla="*/ 2147483647 w 2397"/>
                <a:gd name="T77" fmla="*/ 2147483647 h 1721"/>
                <a:gd name="T78" fmla="*/ 2147483647 w 2397"/>
                <a:gd name="T79" fmla="*/ 2147483647 h 1721"/>
                <a:gd name="T80" fmla="*/ 2147483647 w 2397"/>
                <a:gd name="T81" fmla="*/ 2147483647 h 1721"/>
                <a:gd name="T82" fmla="*/ 2147483647 w 2397"/>
                <a:gd name="T83" fmla="*/ 2147483647 h 1721"/>
                <a:gd name="T84" fmla="*/ 2147483647 w 2397"/>
                <a:gd name="T85" fmla="*/ 2147483647 h 1721"/>
                <a:gd name="T86" fmla="*/ 2147483647 w 2397"/>
                <a:gd name="T87" fmla="*/ 2147483647 h 1721"/>
                <a:gd name="T88" fmla="*/ 2147483647 w 2397"/>
                <a:gd name="T89" fmla="*/ 2147483647 h 1721"/>
                <a:gd name="T90" fmla="*/ 2147483647 w 2397"/>
                <a:gd name="T91" fmla="*/ 2147483647 h 1721"/>
                <a:gd name="T92" fmla="*/ 2147483647 w 2397"/>
                <a:gd name="T93" fmla="*/ 2147483647 h 1721"/>
                <a:gd name="T94" fmla="*/ 2147483647 w 2397"/>
                <a:gd name="T95" fmla="*/ 2147483647 h 1721"/>
                <a:gd name="T96" fmla="*/ 2147483647 w 2397"/>
                <a:gd name="T97" fmla="*/ 2147483647 h 1721"/>
                <a:gd name="T98" fmla="*/ 2147483647 w 2397"/>
                <a:gd name="T99" fmla="*/ 2147483647 h 1721"/>
                <a:gd name="T100" fmla="*/ 2147483647 w 2397"/>
                <a:gd name="T101" fmla="*/ 2147483647 h 1721"/>
                <a:gd name="T102" fmla="*/ 2147483647 w 2397"/>
                <a:gd name="T103" fmla="*/ 2147483647 h 1721"/>
                <a:gd name="T104" fmla="*/ 2147483647 w 2397"/>
                <a:gd name="T105" fmla="*/ 2147483647 h 1721"/>
                <a:gd name="T106" fmla="*/ 2147483647 w 2397"/>
                <a:gd name="T107" fmla="*/ 2147483647 h 172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397" h="1721">
                  <a:moveTo>
                    <a:pt x="1594" y="1566"/>
                  </a:moveTo>
                  <a:lnTo>
                    <a:pt x="1597" y="1575"/>
                  </a:lnTo>
                  <a:lnTo>
                    <a:pt x="1598" y="1580"/>
                  </a:lnTo>
                  <a:lnTo>
                    <a:pt x="1598" y="1584"/>
                  </a:lnTo>
                  <a:lnTo>
                    <a:pt x="1597" y="1588"/>
                  </a:lnTo>
                  <a:lnTo>
                    <a:pt x="1594" y="1591"/>
                  </a:lnTo>
                  <a:lnTo>
                    <a:pt x="1589" y="1596"/>
                  </a:lnTo>
                  <a:lnTo>
                    <a:pt x="1584" y="1600"/>
                  </a:lnTo>
                  <a:lnTo>
                    <a:pt x="1578" y="1604"/>
                  </a:lnTo>
                  <a:lnTo>
                    <a:pt x="1573" y="1610"/>
                  </a:lnTo>
                  <a:lnTo>
                    <a:pt x="1569" y="1616"/>
                  </a:lnTo>
                  <a:lnTo>
                    <a:pt x="1565" y="1623"/>
                  </a:lnTo>
                  <a:lnTo>
                    <a:pt x="1562" y="1631"/>
                  </a:lnTo>
                  <a:lnTo>
                    <a:pt x="1559" y="1640"/>
                  </a:lnTo>
                  <a:lnTo>
                    <a:pt x="1559" y="1647"/>
                  </a:lnTo>
                  <a:lnTo>
                    <a:pt x="1557" y="1661"/>
                  </a:lnTo>
                  <a:lnTo>
                    <a:pt x="1560" y="1673"/>
                  </a:lnTo>
                  <a:lnTo>
                    <a:pt x="1563" y="1685"/>
                  </a:lnTo>
                  <a:lnTo>
                    <a:pt x="1570" y="1697"/>
                  </a:lnTo>
                  <a:lnTo>
                    <a:pt x="1578" y="1705"/>
                  </a:lnTo>
                  <a:lnTo>
                    <a:pt x="1586" y="1713"/>
                  </a:lnTo>
                  <a:lnTo>
                    <a:pt x="1597" y="1718"/>
                  </a:lnTo>
                  <a:lnTo>
                    <a:pt x="1608" y="1721"/>
                  </a:lnTo>
                  <a:lnTo>
                    <a:pt x="1610" y="1721"/>
                  </a:lnTo>
                  <a:lnTo>
                    <a:pt x="1622" y="1720"/>
                  </a:lnTo>
                  <a:lnTo>
                    <a:pt x="1633" y="1717"/>
                  </a:lnTo>
                  <a:lnTo>
                    <a:pt x="1644" y="1711"/>
                  </a:lnTo>
                  <a:lnTo>
                    <a:pt x="1652" y="1704"/>
                  </a:lnTo>
                  <a:lnTo>
                    <a:pt x="1661" y="1694"/>
                  </a:lnTo>
                  <a:lnTo>
                    <a:pt x="1667" y="1683"/>
                  </a:lnTo>
                  <a:lnTo>
                    <a:pt x="1671" y="1672"/>
                  </a:lnTo>
                  <a:lnTo>
                    <a:pt x="1673" y="1657"/>
                  </a:lnTo>
                  <a:lnTo>
                    <a:pt x="1673" y="1650"/>
                  </a:lnTo>
                  <a:lnTo>
                    <a:pt x="1673" y="1641"/>
                  </a:lnTo>
                  <a:lnTo>
                    <a:pt x="1671" y="1634"/>
                  </a:lnTo>
                  <a:lnTo>
                    <a:pt x="1668" y="1626"/>
                  </a:lnTo>
                  <a:lnTo>
                    <a:pt x="1665" y="1619"/>
                  </a:lnTo>
                  <a:lnTo>
                    <a:pt x="1661" y="1612"/>
                  </a:lnTo>
                  <a:lnTo>
                    <a:pt x="1657" y="1606"/>
                  </a:lnTo>
                  <a:lnTo>
                    <a:pt x="1651" y="1602"/>
                  </a:lnTo>
                  <a:lnTo>
                    <a:pt x="1648" y="1597"/>
                  </a:lnTo>
                  <a:lnTo>
                    <a:pt x="1646" y="1593"/>
                  </a:lnTo>
                  <a:lnTo>
                    <a:pt x="1645" y="1588"/>
                  </a:lnTo>
                  <a:lnTo>
                    <a:pt x="1645" y="1584"/>
                  </a:lnTo>
                  <a:lnTo>
                    <a:pt x="1646" y="1581"/>
                  </a:lnTo>
                  <a:lnTo>
                    <a:pt x="1649" y="1575"/>
                  </a:lnTo>
                  <a:lnTo>
                    <a:pt x="1654" y="1571"/>
                  </a:lnTo>
                  <a:lnTo>
                    <a:pt x="1658" y="1568"/>
                  </a:lnTo>
                  <a:lnTo>
                    <a:pt x="1658" y="1566"/>
                  </a:lnTo>
                  <a:lnTo>
                    <a:pt x="1888" y="1566"/>
                  </a:lnTo>
                  <a:lnTo>
                    <a:pt x="1968" y="1566"/>
                  </a:lnTo>
                  <a:lnTo>
                    <a:pt x="2147" y="1566"/>
                  </a:lnTo>
                  <a:lnTo>
                    <a:pt x="2147" y="1563"/>
                  </a:lnTo>
                  <a:lnTo>
                    <a:pt x="2145" y="1561"/>
                  </a:lnTo>
                  <a:lnTo>
                    <a:pt x="2151" y="1558"/>
                  </a:lnTo>
                  <a:lnTo>
                    <a:pt x="2154" y="1553"/>
                  </a:lnTo>
                  <a:lnTo>
                    <a:pt x="2155" y="1547"/>
                  </a:lnTo>
                  <a:lnTo>
                    <a:pt x="2157" y="1543"/>
                  </a:lnTo>
                  <a:lnTo>
                    <a:pt x="2157" y="1539"/>
                  </a:lnTo>
                  <a:lnTo>
                    <a:pt x="2155" y="1534"/>
                  </a:lnTo>
                  <a:lnTo>
                    <a:pt x="2152" y="1531"/>
                  </a:lnTo>
                  <a:lnTo>
                    <a:pt x="2150" y="1527"/>
                  </a:lnTo>
                  <a:lnTo>
                    <a:pt x="2144" y="1523"/>
                  </a:lnTo>
                  <a:lnTo>
                    <a:pt x="2138" y="1517"/>
                  </a:lnTo>
                  <a:lnTo>
                    <a:pt x="2133" y="1511"/>
                  </a:lnTo>
                  <a:lnTo>
                    <a:pt x="2129" y="1505"/>
                  </a:lnTo>
                  <a:lnTo>
                    <a:pt x="2126" y="1498"/>
                  </a:lnTo>
                  <a:lnTo>
                    <a:pt x="2123" y="1490"/>
                  </a:lnTo>
                  <a:lnTo>
                    <a:pt x="2122" y="1482"/>
                  </a:lnTo>
                  <a:lnTo>
                    <a:pt x="2120" y="1473"/>
                  </a:lnTo>
                  <a:lnTo>
                    <a:pt x="2122" y="1460"/>
                  </a:lnTo>
                  <a:lnTo>
                    <a:pt x="2125" y="1448"/>
                  </a:lnTo>
                  <a:lnTo>
                    <a:pt x="2129" y="1436"/>
                  </a:lnTo>
                  <a:lnTo>
                    <a:pt x="2136" y="1426"/>
                  </a:lnTo>
                  <a:lnTo>
                    <a:pt x="2144" y="1417"/>
                  </a:lnTo>
                  <a:lnTo>
                    <a:pt x="2154" y="1410"/>
                  </a:lnTo>
                  <a:lnTo>
                    <a:pt x="2164" y="1406"/>
                  </a:lnTo>
                  <a:lnTo>
                    <a:pt x="2176" y="1404"/>
                  </a:lnTo>
                  <a:lnTo>
                    <a:pt x="2177" y="1404"/>
                  </a:lnTo>
                  <a:lnTo>
                    <a:pt x="2189" y="1406"/>
                  </a:lnTo>
                  <a:lnTo>
                    <a:pt x="2201" y="1408"/>
                  </a:lnTo>
                  <a:lnTo>
                    <a:pt x="2211" y="1416"/>
                  </a:lnTo>
                  <a:lnTo>
                    <a:pt x="2218" y="1423"/>
                  </a:lnTo>
                  <a:lnTo>
                    <a:pt x="2226" y="1433"/>
                  </a:lnTo>
                  <a:lnTo>
                    <a:pt x="2231" y="1445"/>
                  </a:lnTo>
                  <a:lnTo>
                    <a:pt x="2234" y="1457"/>
                  </a:lnTo>
                  <a:lnTo>
                    <a:pt x="2236" y="1471"/>
                  </a:lnTo>
                  <a:lnTo>
                    <a:pt x="2236" y="1479"/>
                  </a:lnTo>
                  <a:lnTo>
                    <a:pt x="2234" y="1487"/>
                  </a:lnTo>
                  <a:lnTo>
                    <a:pt x="2233" y="1495"/>
                  </a:lnTo>
                  <a:lnTo>
                    <a:pt x="2230" y="1502"/>
                  </a:lnTo>
                  <a:lnTo>
                    <a:pt x="2226" y="1509"/>
                  </a:lnTo>
                  <a:lnTo>
                    <a:pt x="2221" y="1515"/>
                  </a:lnTo>
                  <a:lnTo>
                    <a:pt x="2217" y="1521"/>
                  </a:lnTo>
                  <a:lnTo>
                    <a:pt x="2211" y="1525"/>
                  </a:lnTo>
                  <a:lnTo>
                    <a:pt x="2208" y="1530"/>
                  </a:lnTo>
                  <a:lnTo>
                    <a:pt x="2205" y="1534"/>
                  </a:lnTo>
                  <a:lnTo>
                    <a:pt x="2204" y="1537"/>
                  </a:lnTo>
                  <a:lnTo>
                    <a:pt x="2204" y="1542"/>
                  </a:lnTo>
                  <a:lnTo>
                    <a:pt x="2205" y="1546"/>
                  </a:lnTo>
                  <a:lnTo>
                    <a:pt x="2207" y="1552"/>
                  </a:lnTo>
                  <a:lnTo>
                    <a:pt x="2211" y="1556"/>
                  </a:lnTo>
                  <a:lnTo>
                    <a:pt x="2215" y="1559"/>
                  </a:lnTo>
                  <a:lnTo>
                    <a:pt x="2217" y="1561"/>
                  </a:lnTo>
                  <a:lnTo>
                    <a:pt x="2218" y="1561"/>
                  </a:lnTo>
                  <a:lnTo>
                    <a:pt x="2218" y="1563"/>
                  </a:lnTo>
                  <a:lnTo>
                    <a:pt x="2218" y="1566"/>
                  </a:lnTo>
                  <a:lnTo>
                    <a:pt x="2397" y="1566"/>
                  </a:lnTo>
                  <a:lnTo>
                    <a:pt x="2395" y="1486"/>
                  </a:lnTo>
                  <a:lnTo>
                    <a:pt x="2388" y="1407"/>
                  </a:lnTo>
                  <a:lnTo>
                    <a:pt x="2378" y="1330"/>
                  </a:lnTo>
                  <a:lnTo>
                    <a:pt x="2365" y="1252"/>
                  </a:lnTo>
                  <a:lnTo>
                    <a:pt x="2347" y="1176"/>
                  </a:lnTo>
                  <a:lnTo>
                    <a:pt x="2325" y="1101"/>
                  </a:lnTo>
                  <a:lnTo>
                    <a:pt x="2300" y="1030"/>
                  </a:lnTo>
                  <a:lnTo>
                    <a:pt x="2272" y="958"/>
                  </a:lnTo>
                  <a:lnTo>
                    <a:pt x="2240" y="889"/>
                  </a:lnTo>
                  <a:lnTo>
                    <a:pt x="2207" y="821"/>
                  </a:lnTo>
                  <a:lnTo>
                    <a:pt x="2169" y="755"/>
                  </a:lnTo>
                  <a:lnTo>
                    <a:pt x="2128" y="692"/>
                  </a:lnTo>
                  <a:lnTo>
                    <a:pt x="2084" y="631"/>
                  </a:lnTo>
                  <a:lnTo>
                    <a:pt x="2037" y="571"/>
                  </a:lnTo>
                  <a:lnTo>
                    <a:pt x="1987" y="515"/>
                  </a:lnTo>
                  <a:lnTo>
                    <a:pt x="1935" y="459"/>
                  </a:lnTo>
                  <a:lnTo>
                    <a:pt x="1880" y="408"/>
                  </a:lnTo>
                  <a:lnTo>
                    <a:pt x="1823" y="359"/>
                  </a:lnTo>
                  <a:lnTo>
                    <a:pt x="1765" y="312"/>
                  </a:lnTo>
                  <a:lnTo>
                    <a:pt x="1703" y="268"/>
                  </a:lnTo>
                  <a:lnTo>
                    <a:pt x="1639" y="227"/>
                  </a:lnTo>
                  <a:lnTo>
                    <a:pt x="1573" y="190"/>
                  </a:lnTo>
                  <a:lnTo>
                    <a:pt x="1506" y="155"/>
                  </a:lnTo>
                  <a:lnTo>
                    <a:pt x="1436" y="123"/>
                  </a:lnTo>
                  <a:lnTo>
                    <a:pt x="1366" y="95"/>
                  </a:lnTo>
                  <a:lnTo>
                    <a:pt x="1293" y="71"/>
                  </a:lnTo>
                  <a:lnTo>
                    <a:pt x="1218" y="50"/>
                  </a:lnTo>
                  <a:lnTo>
                    <a:pt x="1142" y="32"/>
                  </a:lnTo>
                  <a:lnTo>
                    <a:pt x="1066" y="18"/>
                  </a:lnTo>
                  <a:lnTo>
                    <a:pt x="987" y="9"/>
                  </a:lnTo>
                  <a:lnTo>
                    <a:pt x="908" y="2"/>
                  </a:lnTo>
                  <a:lnTo>
                    <a:pt x="827" y="0"/>
                  </a:lnTo>
                  <a:lnTo>
                    <a:pt x="773" y="2"/>
                  </a:lnTo>
                  <a:lnTo>
                    <a:pt x="719" y="3"/>
                  </a:lnTo>
                  <a:lnTo>
                    <a:pt x="667" y="9"/>
                  </a:lnTo>
                  <a:lnTo>
                    <a:pt x="614" y="15"/>
                  </a:lnTo>
                  <a:lnTo>
                    <a:pt x="563" y="22"/>
                  </a:lnTo>
                  <a:lnTo>
                    <a:pt x="510" y="32"/>
                  </a:lnTo>
                  <a:lnTo>
                    <a:pt x="460" y="44"/>
                  </a:lnTo>
                  <a:lnTo>
                    <a:pt x="409" y="57"/>
                  </a:lnTo>
                  <a:lnTo>
                    <a:pt x="361" y="72"/>
                  </a:lnTo>
                  <a:lnTo>
                    <a:pt x="311" y="88"/>
                  </a:lnTo>
                  <a:lnTo>
                    <a:pt x="263" y="106"/>
                  </a:lnTo>
                  <a:lnTo>
                    <a:pt x="216" y="125"/>
                  </a:lnTo>
                  <a:lnTo>
                    <a:pt x="169" y="145"/>
                  </a:lnTo>
                  <a:lnTo>
                    <a:pt x="124" y="167"/>
                  </a:lnTo>
                  <a:lnTo>
                    <a:pt x="79" y="190"/>
                  </a:lnTo>
                  <a:lnTo>
                    <a:pt x="35" y="217"/>
                  </a:lnTo>
                  <a:lnTo>
                    <a:pt x="123" y="370"/>
                  </a:lnTo>
                  <a:lnTo>
                    <a:pt x="121" y="370"/>
                  </a:lnTo>
                  <a:lnTo>
                    <a:pt x="121" y="372"/>
                  </a:lnTo>
                  <a:lnTo>
                    <a:pt x="121" y="373"/>
                  </a:lnTo>
                  <a:lnTo>
                    <a:pt x="123" y="373"/>
                  </a:lnTo>
                  <a:lnTo>
                    <a:pt x="121" y="379"/>
                  </a:lnTo>
                  <a:lnTo>
                    <a:pt x="120" y="385"/>
                  </a:lnTo>
                  <a:lnTo>
                    <a:pt x="115" y="391"/>
                  </a:lnTo>
                  <a:lnTo>
                    <a:pt x="112" y="392"/>
                  </a:lnTo>
                  <a:lnTo>
                    <a:pt x="109" y="395"/>
                  </a:lnTo>
                  <a:lnTo>
                    <a:pt x="105" y="397"/>
                  </a:lnTo>
                  <a:lnTo>
                    <a:pt x="101" y="397"/>
                  </a:lnTo>
                  <a:lnTo>
                    <a:pt x="95" y="395"/>
                  </a:lnTo>
                  <a:lnTo>
                    <a:pt x="87" y="392"/>
                  </a:lnTo>
                  <a:lnTo>
                    <a:pt x="80" y="391"/>
                  </a:lnTo>
                  <a:lnTo>
                    <a:pt x="73" y="391"/>
                  </a:lnTo>
                  <a:lnTo>
                    <a:pt x="65" y="391"/>
                  </a:lnTo>
                  <a:lnTo>
                    <a:pt x="58" y="392"/>
                  </a:lnTo>
                  <a:lnTo>
                    <a:pt x="49" y="394"/>
                  </a:lnTo>
                  <a:lnTo>
                    <a:pt x="42" y="397"/>
                  </a:lnTo>
                  <a:lnTo>
                    <a:pt x="35" y="401"/>
                  </a:lnTo>
                  <a:lnTo>
                    <a:pt x="23" y="408"/>
                  </a:lnTo>
                  <a:lnTo>
                    <a:pt x="14" y="417"/>
                  </a:lnTo>
                  <a:lnTo>
                    <a:pt x="7" y="427"/>
                  </a:lnTo>
                  <a:lnTo>
                    <a:pt x="3" y="439"/>
                  </a:lnTo>
                  <a:lnTo>
                    <a:pt x="0" y="451"/>
                  </a:lnTo>
                  <a:lnTo>
                    <a:pt x="0" y="462"/>
                  </a:lnTo>
                  <a:lnTo>
                    <a:pt x="1" y="474"/>
                  </a:lnTo>
                  <a:lnTo>
                    <a:pt x="6" y="486"/>
                  </a:lnTo>
                  <a:lnTo>
                    <a:pt x="7" y="486"/>
                  </a:lnTo>
                  <a:lnTo>
                    <a:pt x="14" y="495"/>
                  </a:lnTo>
                  <a:lnTo>
                    <a:pt x="23" y="502"/>
                  </a:lnTo>
                  <a:lnTo>
                    <a:pt x="35" y="508"/>
                  </a:lnTo>
                  <a:lnTo>
                    <a:pt x="46" y="511"/>
                  </a:lnTo>
                  <a:lnTo>
                    <a:pt x="58" y="511"/>
                  </a:lnTo>
                  <a:lnTo>
                    <a:pt x="70" y="509"/>
                  </a:lnTo>
                  <a:lnTo>
                    <a:pt x="83" y="505"/>
                  </a:lnTo>
                  <a:lnTo>
                    <a:pt x="95" y="499"/>
                  </a:lnTo>
                  <a:lnTo>
                    <a:pt x="102" y="495"/>
                  </a:lnTo>
                  <a:lnTo>
                    <a:pt x="108" y="489"/>
                  </a:lnTo>
                  <a:lnTo>
                    <a:pt x="112" y="483"/>
                  </a:lnTo>
                  <a:lnTo>
                    <a:pt x="118" y="476"/>
                  </a:lnTo>
                  <a:lnTo>
                    <a:pt x="121" y="470"/>
                  </a:lnTo>
                  <a:lnTo>
                    <a:pt x="124" y="462"/>
                  </a:lnTo>
                  <a:lnTo>
                    <a:pt x="125" y="455"/>
                  </a:lnTo>
                  <a:lnTo>
                    <a:pt x="127" y="448"/>
                  </a:lnTo>
                  <a:lnTo>
                    <a:pt x="128" y="443"/>
                  </a:lnTo>
                  <a:lnTo>
                    <a:pt x="131" y="439"/>
                  </a:lnTo>
                  <a:lnTo>
                    <a:pt x="134" y="436"/>
                  </a:lnTo>
                  <a:lnTo>
                    <a:pt x="137" y="433"/>
                  </a:lnTo>
                  <a:lnTo>
                    <a:pt x="142" y="432"/>
                  </a:lnTo>
                  <a:lnTo>
                    <a:pt x="147" y="430"/>
                  </a:lnTo>
                  <a:lnTo>
                    <a:pt x="153" y="432"/>
                  </a:lnTo>
                  <a:lnTo>
                    <a:pt x="158" y="433"/>
                  </a:lnTo>
                  <a:lnTo>
                    <a:pt x="159" y="433"/>
                  </a:lnTo>
                  <a:lnTo>
                    <a:pt x="403" y="857"/>
                  </a:lnTo>
                  <a:lnTo>
                    <a:pt x="409" y="859"/>
                  </a:lnTo>
                  <a:lnTo>
                    <a:pt x="415" y="860"/>
                  </a:lnTo>
                  <a:lnTo>
                    <a:pt x="419" y="860"/>
                  </a:lnTo>
                  <a:lnTo>
                    <a:pt x="424" y="859"/>
                  </a:lnTo>
                  <a:lnTo>
                    <a:pt x="428" y="857"/>
                  </a:lnTo>
                  <a:lnTo>
                    <a:pt x="431" y="854"/>
                  </a:lnTo>
                  <a:lnTo>
                    <a:pt x="433" y="850"/>
                  </a:lnTo>
                  <a:lnTo>
                    <a:pt x="435" y="846"/>
                  </a:lnTo>
                  <a:lnTo>
                    <a:pt x="437" y="838"/>
                  </a:lnTo>
                  <a:lnTo>
                    <a:pt x="440" y="831"/>
                  </a:lnTo>
                  <a:lnTo>
                    <a:pt x="444" y="825"/>
                  </a:lnTo>
                  <a:lnTo>
                    <a:pt x="449" y="818"/>
                  </a:lnTo>
                  <a:lnTo>
                    <a:pt x="453" y="812"/>
                  </a:lnTo>
                  <a:lnTo>
                    <a:pt x="459" y="807"/>
                  </a:lnTo>
                  <a:lnTo>
                    <a:pt x="466" y="802"/>
                  </a:lnTo>
                  <a:lnTo>
                    <a:pt x="474" y="799"/>
                  </a:lnTo>
                  <a:lnTo>
                    <a:pt x="485" y="793"/>
                  </a:lnTo>
                  <a:lnTo>
                    <a:pt x="498" y="791"/>
                  </a:lnTo>
                  <a:lnTo>
                    <a:pt x="512" y="791"/>
                  </a:lnTo>
                  <a:lnTo>
                    <a:pt x="523" y="793"/>
                  </a:lnTo>
                  <a:lnTo>
                    <a:pt x="535" y="797"/>
                  </a:lnTo>
                  <a:lnTo>
                    <a:pt x="545" y="803"/>
                  </a:lnTo>
                  <a:lnTo>
                    <a:pt x="552" y="812"/>
                  </a:lnTo>
                  <a:lnTo>
                    <a:pt x="560" y="822"/>
                  </a:lnTo>
                  <a:lnTo>
                    <a:pt x="563" y="834"/>
                  </a:lnTo>
                  <a:lnTo>
                    <a:pt x="564" y="846"/>
                  </a:lnTo>
                  <a:lnTo>
                    <a:pt x="563" y="857"/>
                  </a:lnTo>
                  <a:lnTo>
                    <a:pt x="558" y="869"/>
                  </a:lnTo>
                  <a:lnTo>
                    <a:pt x="552" y="879"/>
                  </a:lnTo>
                  <a:lnTo>
                    <a:pt x="544" y="888"/>
                  </a:lnTo>
                  <a:lnTo>
                    <a:pt x="533" y="897"/>
                  </a:lnTo>
                  <a:lnTo>
                    <a:pt x="522" y="903"/>
                  </a:lnTo>
                  <a:lnTo>
                    <a:pt x="514" y="905"/>
                  </a:lnTo>
                  <a:lnTo>
                    <a:pt x="506" y="908"/>
                  </a:lnTo>
                  <a:lnTo>
                    <a:pt x="498" y="908"/>
                  </a:lnTo>
                  <a:lnTo>
                    <a:pt x="490" y="910"/>
                  </a:lnTo>
                  <a:lnTo>
                    <a:pt x="482" y="908"/>
                  </a:lnTo>
                  <a:lnTo>
                    <a:pt x="475" y="907"/>
                  </a:lnTo>
                  <a:lnTo>
                    <a:pt x="468" y="904"/>
                  </a:lnTo>
                  <a:lnTo>
                    <a:pt x="460" y="901"/>
                  </a:lnTo>
                  <a:lnTo>
                    <a:pt x="456" y="900"/>
                  </a:lnTo>
                  <a:lnTo>
                    <a:pt x="452" y="900"/>
                  </a:lnTo>
                  <a:lnTo>
                    <a:pt x="447" y="900"/>
                  </a:lnTo>
                  <a:lnTo>
                    <a:pt x="443" y="901"/>
                  </a:lnTo>
                  <a:lnTo>
                    <a:pt x="440" y="905"/>
                  </a:lnTo>
                  <a:lnTo>
                    <a:pt x="434" y="910"/>
                  </a:lnTo>
                  <a:lnTo>
                    <a:pt x="509" y="1039"/>
                  </a:lnTo>
                  <a:lnTo>
                    <a:pt x="544" y="1018"/>
                  </a:lnTo>
                  <a:lnTo>
                    <a:pt x="582" y="1001"/>
                  </a:lnTo>
                  <a:lnTo>
                    <a:pt x="620" y="986"/>
                  </a:lnTo>
                  <a:lnTo>
                    <a:pt x="659" y="973"/>
                  </a:lnTo>
                  <a:lnTo>
                    <a:pt x="700" y="964"/>
                  </a:lnTo>
                  <a:lnTo>
                    <a:pt x="741" y="957"/>
                  </a:lnTo>
                  <a:lnTo>
                    <a:pt x="763" y="954"/>
                  </a:lnTo>
                  <a:lnTo>
                    <a:pt x="784" y="952"/>
                  </a:lnTo>
                  <a:lnTo>
                    <a:pt x="805" y="951"/>
                  </a:lnTo>
                  <a:lnTo>
                    <a:pt x="827" y="951"/>
                  </a:lnTo>
                  <a:lnTo>
                    <a:pt x="858" y="951"/>
                  </a:lnTo>
                  <a:lnTo>
                    <a:pt x="890" y="954"/>
                  </a:lnTo>
                  <a:lnTo>
                    <a:pt x="921" y="957"/>
                  </a:lnTo>
                  <a:lnTo>
                    <a:pt x="952" y="962"/>
                  </a:lnTo>
                  <a:lnTo>
                    <a:pt x="981" y="970"/>
                  </a:lnTo>
                  <a:lnTo>
                    <a:pt x="1010" y="979"/>
                  </a:lnTo>
                  <a:lnTo>
                    <a:pt x="1039" y="987"/>
                  </a:lnTo>
                  <a:lnTo>
                    <a:pt x="1067" y="999"/>
                  </a:lnTo>
                  <a:lnTo>
                    <a:pt x="1095" y="1011"/>
                  </a:lnTo>
                  <a:lnTo>
                    <a:pt x="1121" y="1025"/>
                  </a:lnTo>
                  <a:lnTo>
                    <a:pt x="1148" y="1040"/>
                  </a:lnTo>
                  <a:lnTo>
                    <a:pt x="1173" y="1056"/>
                  </a:lnTo>
                  <a:lnTo>
                    <a:pt x="1196" y="1074"/>
                  </a:lnTo>
                  <a:lnTo>
                    <a:pt x="1219" y="1091"/>
                  </a:lnTo>
                  <a:lnTo>
                    <a:pt x="1243" y="1110"/>
                  </a:lnTo>
                  <a:lnTo>
                    <a:pt x="1265" y="1131"/>
                  </a:lnTo>
                  <a:lnTo>
                    <a:pt x="1285" y="1153"/>
                  </a:lnTo>
                  <a:lnTo>
                    <a:pt x="1304" y="1175"/>
                  </a:lnTo>
                  <a:lnTo>
                    <a:pt x="1323" y="1198"/>
                  </a:lnTo>
                  <a:lnTo>
                    <a:pt x="1339" y="1223"/>
                  </a:lnTo>
                  <a:lnTo>
                    <a:pt x="1355" y="1248"/>
                  </a:lnTo>
                  <a:lnTo>
                    <a:pt x="1371" y="1274"/>
                  </a:lnTo>
                  <a:lnTo>
                    <a:pt x="1385" y="1300"/>
                  </a:lnTo>
                  <a:lnTo>
                    <a:pt x="1398" y="1327"/>
                  </a:lnTo>
                  <a:lnTo>
                    <a:pt x="1408" y="1356"/>
                  </a:lnTo>
                  <a:lnTo>
                    <a:pt x="1418" y="1384"/>
                  </a:lnTo>
                  <a:lnTo>
                    <a:pt x="1427" y="1413"/>
                  </a:lnTo>
                  <a:lnTo>
                    <a:pt x="1434" y="1444"/>
                  </a:lnTo>
                  <a:lnTo>
                    <a:pt x="1439" y="1473"/>
                  </a:lnTo>
                  <a:lnTo>
                    <a:pt x="1443" y="1504"/>
                  </a:lnTo>
                  <a:lnTo>
                    <a:pt x="1446" y="1536"/>
                  </a:lnTo>
                  <a:lnTo>
                    <a:pt x="1448" y="1566"/>
                  </a:lnTo>
                  <a:lnTo>
                    <a:pt x="1594" y="1566"/>
                  </a:lnTo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  <a:ln w="28575" cmpd="sng">
              <a:solidFill>
                <a:srgbClr val="00B0F0"/>
              </a:solidFill>
              <a:round/>
            </a:ln>
          </p:spPr>
          <p:txBody>
            <a:bodyPr vert="horz" wrap="square" lIns="85542" tIns="42771" rIns="85542" bIns="42771" numCol="1" anchor="t" anchorCtr="0" compatLnSpc="1">
              <a:noAutofit/>
            </a:bodyPr>
            <a:lstStyle/>
            <a:p>
              <a:endParaRPr lang="de-DE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68B88F18-1A24-44DC-80E6-901046F1F39F}"/>
                </a:ext>
              </a:extLst>
            </p:cNvPr>
            <p:cNvSpPr/>
            <p:nvPr/>
          </p:nvSpPr>
          <p:spPr bwMode="gray">
            <a:xfrm flipH="1">
              <a:off x="2052167" y="3694938"/>
              <a:ext cx="3707372" cy="2743305"/>
            </a:xfrm>
            <a:custGeom>
              <a:avLst/>
              <a:gdLst>
                <a:gd name="T0" fmla="*/ 2147483647 w 2350"/>
                <a:gd name="T1" fmla="*/ 2147483647 h 1738"/>
                <a:gd name="T2" fmla="*/ 2147483647 w 2350"/>
                <a:gd name="T3" fmla="*/ 2147483647 h 1738"/>
                <a:gd name="T4" fmla="*/ 2147483647 w 2350"/>
                <a:gd name="T5" fmla="*/ 2147483647 h 1738"/>
                <a:gd name="T6" fmla="*/ 2147483647 w 2350"/>
                <a:gd name="T7" fmla="*/ 2147483647 h 1738"/>
                <a:gd name="T8" fmla="*/ 2147483647 w 2350"/>
                <a:gd name="T9" fmla="*/ 2147483647 h 1738"/>
                <a:gd name="T10" fmla="*/ 2147483647 w 2350"/>
                <a:gd name="T11" fmla="*/ 2147483647 h 1738"/>
                <a:gd name="T12" fmla="*/ 2147483647 w 2350"/>
                <a:gd name="T13" fmla="*/ 2147483647 h 1738"/>
                <a:gd name="T14" fmla="*/ 2147483647 w 2350"/>
                <a:gd name="T15" fmla="*/ 2147483647 h 1738"/>
                <a:gd name="T16" fmla="*/ 2147483647 w 2350"/>
                <a:gd name="T17" fmla="*/ 2147483647 h 1738"/>
                <a:gd name="T18" fmla="*/ 2147483647 w 2350"/>
                <a:gd name="T19" fmla="*/ 2147483647 h 1738"/>
                <a:gd name="T20" fmla="*/ 2147483647 w 2350"/>
                <a:gd name="T21" fmla="*/ 2147483647 h 1738"/>
                <a:gd name="T22" fmla="*/ 2147483647 w 2350"/>
                <a:gd name="T23" fmla="*/ 2147483647 h 1738"/>
                <a:gd name="T24" fmla="*/ 2147483647 w 2350"/>
                <a:gd name="T25" fmla="*/ 2147483647 h 1738"/>
                <a:gd name="T26" fmla="*/ 2147483647 w 2350"/>
                <a:gd name="T27" fmla="*/ 2147483647 h 1738"/>
                <a:gd name="T28" fmla="*/ 2147483647 w 2350"/>
                <a:gd name="T29" fmla="*/ 2147483647 h 1738"/>
                <a:gd name="T30" fmla="*/ 2147483647 w 2350"/>
                <a:gd name="T31" fmla="*/ 2147483647 h 1738"/>
                <a:gd name="T32" fmla="*/ 2147483647 w 2350"/>
                <a:gd name="T33" fmla="*/ 2147483647 h 1738"/>
                <a:gd name="T34" fmla="*/ 2147483647 w 2350"/>
                <a:gd name="T35" fmla="*/ 2147483647 h 1738"/>
                <a:gd name="T36" fmla="*/ 2147483647 w 2350"/>
                <a:gd name="T37" fmla="*/ 2147483647 h 1738"/>
                <a:gd name="T38" fmla="*/ 2147483647 w 2350"/>
                <a:gd name="T39" fmla="*/ 2147483647 h 1738"/>
                <a:gd name="T40" fmla="*/ 2147483647 w 2350"/>
                <a:gd name="T41" fmla="*/ 2147483647 h 1738"/>
                <a:gd name="T42" fmla="*/ 2147483647 w 2350"/>
                <a:gd name="T43" fmla="*/ 2147483647 h 1738"/>
                <a:gd name="T44" fmla="*/ 2147483647 w 2350"/>
                <a:gd name="T45" fmla="*/ 2147483647 h 1738"/>
                <a:gd name="T46" fmla="*/ 2147483647 w 2350"/>
                <a:gd name="T47" fmla="*/ 2147483647 h 1738"/>
                <a:gd name="T48" fmla="*/ 2147483647 w 2350"/>
                <a:gd name="T49" fmla="*/ 2147483647 h 1738"/>
                <a:gd name="T50" fmla="*/ 2147483647 w 2350"/>
                <a:gd name="T51" fmla="*/ 2147483647 h 1738"/>
                <a:gd name="T52" fmla="*/ 2147483647 w 2350"/>
                <a:gd name="T53" fmla="*/ 2147483647 h 1738"/>
                <a:gd name="T54" fmla="*/ 2147483647 w 2350"/>
                <a:gd name="T55" fmla="*/ 2147483647 h 1738"/>
                <a:gd name="T56" fmla="*/ 2147483647 w 2350"/>
                <a:gd name="T57" fmla="*/ 2147483647 h 1738"/>
                <a:gd name="T58" fmla="*/ 2147483647 w 2350"/>
                <a:gd name="T59" fmla="*/ 2147483647 h 1738"/>
                <a:gd name="T60" fmla="*/ 2147483647 w 2350"/>
                <a:gd name="T61" fmla="*/ 2147483647 h 1738"/>
                <a:gd name="T62" fmla="*/ 2147483647 w 2350"/>
                <a:gd name="T63" fmla="*/ 2147483647 h 1738"/>
                <a:gd name="T64" fmla="*/ 2147483647 w 2350"/>
                <a:gd name="T65" fmla="*/ 0 h 1738"/>
                <a:gd name="T66" fmla="*/ 2147483647 w 2350"/>
                <a:gd name="T67" fmla="*/ 2147483647 h 1738"/>
                <a:gd name="T68" fmla="*/ 2147483647 w 2350"/>
                <a:gd name="T69" fmla="*/ 2147483647 h 1738"/>
                <a:gd name="T70" fmla="*/ 2147483647 w 2350"/>
                <a:gd name="T71" fmla="*/ 2147483647 h 1738"/>
                <a:gd name="T72" fmla="*/ 2147483647 w 2350"/>
                <a:gd name="T73" fmla="*/ 2147483647 h 1738"/>
                <a:gd name="T74" fmla="*/ 2147483647 w 2350"/>
                <a:gd name="T75" fmla="*/ 2147483647 h 1738"/>
                <a:gd name="T76" fmla="*/ 2147483647 w 2350"/>
                <a:gd name="T77" fmla="*/ 2147483647 h 1738"/>
                <a:gd name="T78" fmla="*/ 2147483647 w 2350"/>
                <a:gd name="T79" fmla="*/ 2147483647 h 1738"/>
                <a:gd name="T80" fmla="*/ 2147483647 w 2350"/>
                <a:gd name="T81" fmla="*/ 2147483647 h 1738"/>
                <a:gd name="T82" fmla="*/ 2147483647 w 2350"/>
                <a:gd name="T83" fmla="*/ 2147483647 h 1738"/>
                <a:gd name="T84" fmla="*/ 2147483647 w 2350"/>
                <a:gd name="T85" fmla="*/ 2147483647 h 1738"/>
                <a:gd name="T86" fmla="*/ 2147483647 w 2350"/>
                <a:gd name="T87" fmla="*/ 2147483647 h 1738"/>
                <a:gd name="T88" fmla="*/ 2147483647 w 2350"/>
                <a:gd name="T89" fmla="*/ 2147483647 h 1738"/>
                <a:gd name="T90" fmla="*/ 2147483647 w 2350"/>
                <a:gd name="T91" fmla="*/ 2147483647 h 1738"/>
                <a:gd name="T92" fmla="*/ 2147483647 w 2350"/>
                <a:gd name="T93" fmla="*/ 2147483647 h 1738"/>
                <a:gd name="T94" fmla="*/ 2147483647 w 2350"/>
                <a:gd name="T95" fmla="*/ 2147483647 h 1738"/>
                <a:gd name="T96" fmla="*/ 2147483647 w 2350"/>
                <a:gd name="T97" fmla="*/ 2147483647 h 1738"/>
                <a:gd name="T98" fmla="*/ 2147483647 w 2350"/>
                <a:gd name="T99" fmla="*/ 2147483647 h 1738"/>
                <a:gd name="T100" fmla="*/ 2147483647 w 2350"/>
                <a:gd name="T101" fmla="*/ 2147483647 h 1738"/>
                <a:gd name="T102" fmla="*/ 2147483647 w 2350"/>
                <a:gd name="T103" fmla="*/ 2147483647 h 1738"/>
                <a:gd name="T104" fmla="*/ 2147483647 w 2350"/>
                <a:gd name="T105" fmla="*/ 2147483647 h 1738"/>
                <a:gd name="T106" fmla="*/ 2147483647 w 2350"/>
                <a:gd name="T107" fmla="*/ 2147483647 h 173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350" h="1738">
                  <a:moveTo>
                    <a:pt x="401" y="835"/>
                  </a:moveTo>
                  <a:lnTo>
                    <a:pt x="393" y="834"/>
                  </a:lnTo>
                  <a:lnTo>
                    <a:pt x="388" y="833"/>
                  </a:lnTo>
                  <a:lnTo>
                    <a:pt x="385" y="830"/>
                  </a:lnTo>
                  <a:lnTo>
                    <a:pt x="382" y="827"/>
                  </a:lnTo>
                  <a:lnTo>
                    <a:pt x="380" y="822"/>
                  </a:lnTo>
                  <a:lnTo>
                    <a:pt x="379" y="816"/>
                  </a:lnTo>
                  <a:lnTo>
                    <a:pt x="377" y="809"/>
                  </a:lnTo>
                  <a:lnTo>
                    <a:pt x="376" y="802"/>
                  </a:lnTo>
                  <a:lnTo>
                    <a:pt x="374" y="795"/>
                  </a:lnTo>
                  <a:lnTo>
                    <a:pt x="371" y="787"/>
                  </a:lnTo>
                  <a:lnTo>
                    <a:pt x="367" y="781"/>
                  </a:lnTo>
                  <a:lnTo>
                    <a:pt x="361" y="774"/>
                  </a:lnTo>
                  <a:lnTo>
                    <a:pt x="357" y="768"/>
                  </a:lnTo>
                  <a:lnTo>
                    <a:pt x="350" y="764"/>
                  </a:lnTo>
                  <a:lnTo>
                    <a:pt x="338" y="756"/>
                  </a:lnTo>
                  <a:lnTo>
                    <a:pt x="326" y="752"/>
                  </a:lnTo>
                  <a:lnTo>
                    <a:pt x="314" y="749"/>
                  </a:lnTo>
                  <a:lnTo>
                    <a:pt x="301" y="749"/>
                  </a:lnTo>
                  <a:lnTo>
                    <a:pt x="290" y="752"/>
                  </a:lnTo>
                  <a:lnTo>
                    <a:pt x="279" y="755"/>
                  </a:lnTo>
                  <a:lnTo>
                    <a:pt x="269" y="762"/>
                  </a:lnTo>
                  <a:lnTo>
                    <a:pt x="260" y="771"/>
                  </a:lnTo>
                  <a:lnTo>
                    <a:pt x="254" y="783"/>
                  </a:lnTo>
                  <a:lnTo>
                    <a:pt x="252" y="793"/>
                  </a:lnTo>
                  <a:lnTo>
                    <a:pt x="252" y="805"/>
                  </a:lnTo>
                  <a:lnTo>
                    <a:pt x="253" y="818"/>
                  </a:lnTo>
                  <a:lnTo>
                    <a:pt x="257" y="828"/>
                  </a:lnTo>
                  <a:lnTo>
                    <a:pt x="265" y="840"/>
                  </a:lnTo>
                  <a:lnTo>
                    <a:pt x="272" y="850"/>
                  </a:lnTo>
                  <a:lnTo>
                    <a:pt x="284" y="857"/>
                  </a:lnTo>
                  <a:lnTo>
                    <a:pt x="290" y="862"/>
                  </a:lnTo>
                  <a:lnTo>
                    <a:pt x="298" y="866"/>
                  </a:lnTo>
                  <a:lnTo>
                    <a:pt x="306" y="868"/>
                  </a:lnTo>
                  <a:lnTo>
                    <a:pt x="313" y="869"/>
                  </a:lnTo>
                  <a:lnTo>
                    <a:pt x="320" y="871"/>
                  </a:lnTo>
                  <a:lnTo>
                    <a:pt x="329" y="871"/>
                  </a:lnTo>
                  <a:lnTo>
                    <a:pt x="336" y="869"/>
                  </a:lnTo>
                  <a:lnTo>
                    <a:pt x="344" y="868"/>
                  </a:lnTo>
                  <a:lnTo>
                    <a:pt x="348" y="866"/>
                  </a:lnTo>
                  <a:lnTo>
                    <a:pt x="352" y="868"/>
                  </a:lnTo>
                  <a:lnTo>
                    <a:pt x="357" y="868"/>
                  </a:lnTo>
                  <a:lnTo>
                    <a:pt x="360" y="871"/>
                  </a:lnTo>
                  <a:lnTo>
                    <a:pt x="363" y="873"/>
                  </a:lnTo>
                  <a:lnTo>
                    <a:pt x="366" y="878"/>
                  </a:lnTo>
                  <a:lnTo>
                    <a:pt x="369" y="885"/>
                  </a:lnTo>
                  <a:lnTo>
                    <a:pt x="369" y="890"/>
                  </a:lnTo>
                  <a:lnTo>
                    <a:pt x="369" y="891"/>
                  </a:lnTo>
                  <a:lnTo>
                    <a:pt x="254" y="1090"/>
                  </a:lnTo>
                  <a:lnTo>
                    <a:pt x="214" y="1159"/>
                  </a:lnTo>
                  <a:lnTo>
                    <a:pt x="124" y="1314"/>
                  </a:lnTo>
                  <a:lnTo>
                    <a:pt x="127" y="1315"/>
                  </a:lnTo>
                  <a:lnTo>
                    <a:pt x="130" y="1315"/>
                  </a:lnTo>
                  <a:lnTo>
                    <a:pt x="130" y="1321"/>
                  </a:lnTo>
                  <a:lnTo>
                    <a:pt x="133" y="1327"/>
                  </a:lnTo>
                  <a:lnTo>
                    <a:pt x="137" y="1331"/>
                  </a:lnTo>
                  <a:lnTo>
                    <a:pt x="140" y="1334"/>
                  </a:lnTo>
                  <a:lnTo>
                    <a:pt x="145" y="1336"/>
                  </a:lnTo>
                  <a:lnTo>
                    <a:pt x="149" y="1337"/>
                  </a:lnTo>
                  <a:lnTo>
                    <a:pt x="154" y="1337"/>
                  </a:lnTo>
                  <a:lnTo>
                    <a:pt x="158" y="1336"/>
                  </a:lnTo>
                  <a:lnTo>
                    <a:pt x="165" y="1333"/>
                  </a:lnTo>
                  <a:lnTo>
                    <a:pt x="173" y="1331"/>
                  </a:lnTo>
                  <a:lnTo>
                    <a:pt x="180" y="1330"/>
                  </a:lnTo>
                  <a:lnTo>
                    <a:pt x="187" y="1330"/>
                  </a:lnTo>
                  <a:lnTo>
                    <a:pt x="196" y="1330"/>
                  </a:lnTo>
                  <a:lnTo>
                    <a:pt x="203" y="1331"/>
                  </a:lnTo>
                  <a:lnTo>
                    <a:pt x="211" y="1334"/>
                  </a:lnTo>
                  <a:lnTo>
                    <a:pt x="219" y="1338"/>
                  </a:lnTo>
                  <a:lnTo>
                    <a:pt x="230" y="1344"/>
                  </a:lnTo>
                  <a:lnTo>
                    <a:pt x="240" y="1353"/>
                  </a:lnTo>
                  <a:lnTo>
                    <a:pt x="247" y="1363"/>
                  </a:lnTo>
                  <a:lnTo>
                    <a:pt x="253" y="1375"/>
                  </a:lnTo>
                  <a:lnTo>
                    <a:pt x="256" y="1387"/>
                  </a:lnTo>
                  <a:lnTo>
                    <a:pt x="257" y="1398"/>
                  </a:lnTo>
                  <a:lnTo>
                    <a:pt x="256" y="1410"/>
                  </a:lnTo>
                  <a:lnTo>
                    <a:pt x="252" y="1420"/>
                  </a:lnTo>
                  <a:lnTo>
                    <a:pt x="252" y="1422"/>
                  </a:lnTo>
                  <a:lnTo>
                    <a:pt x="244" y="1431"/>
                  </a:lnTo>
                  <a:lnTo>
                    <a:pt x="235" y="1439"/>
                  </a:lnTo>
                  <a:lnTo>
                    <a:pt x="224" y="1444"/>
                  </a:lnTo>
                  <a:lnTo>
                    <a:pt x="214" y="1448"/>
                  </a:lnTo>
                  <a:lnTo>
                    <a:pt x="200" y="1450"/>
                  </a:lnTo>
                  <a:lnTo>
                    <a:pt x="189" y="1448"/>
                  </a:lnTo>
                  <a:lnTo>
                    <a:pt x="175" y="1445"/>
                  </a:lnTo>
                  <a:lnTo>
                    <a:pt x="164" y="1439"/>
                  </a:lnTo>
                  <a:lnTo>
                    <a:pt x="156" y="1435"/>
                  </a:lnTo>
                  <a:lnTo>
                    <a:pt x="151" y="1429"/>
                  </a:lnTo>
                  <a:lnTo>
                    <a:pt x="145" y="1423"/>
                  </a:lnTo>
                  <a:lnTo>
                    <a:pt x="139" y="1417"/>
                  </a:lnTo>
                  <a:lnTo>
                    <a:pt x="136" y="1412"/>
                  </a:lnTo>
                  <a:lnTo>
                    <a:pt x="133" y="1404"/>
                  </a:lnTo>
                  <a:lnTo>
                    <a:pt x="130" y="1397"/>
                  </a:lnTo>
                  <a:lnTo>
                    <a:pt x="129" y="1390"/>
                  </a:lnTo>
                  <a:lnTo>
                    <a:pt x="127" y="1385"/>
                  </a:lnTo>
                  <a:lnTo>
                    <a:pt x="124" y="1381"/>
                  </a:lnTo>
                  <a:lnTo>
                    <a:pt x="121" y="1378"/>
                  </a:lnTo>
                  <a:lnTo>
                    <a:pt x="118" y="1375"/>
                  </a:lnTo>
                  <a:lnTo>
                    <a:pt x="114" y="1375"/>
                  </a:lnTo>
                  <a:lnTo>
                    <a:pt x="108" y="1374"/>
                  </a:lnTo>
                  <a:lnTo>
                    <a:pt x="102" y="1374"/>
                  </a:lnTo>
                  <a:lnTo>
                    <a:pt x="97" y="1377"/>
                  </a:lnTo>
                  <a:lnTo>
                    <a:pt x="97" y="1378"/>
                  </a:lnTo>
                  <a:lnTo>
                    <a:pt x="95" y="1379"/>
                  </a:lnTo>
                  <a:lnTo>
                    <a:pt x="92" y="1378"/>
                  </a:lnTo>
                  <a:lnTo>
                    <a:pt x="89" y="1375"/>
                  </a:lnTo>
                  <a:lnTo>
                    <a:pt x="0" y="1530"/>
                  </a:lnTo>
                  <a:lnTo>
                    <a:pt x="70" y="1568"/>
                  </a:lnTo>
                  <a:lnTo>
                    <a:pt x="142" y="1603"/>
                  </a:lnTo>
                  <a:lnTo>
                    <a:pt x="215" y="1632"/>
                  </a:lnTo>
                  <a:lnTo>
                    <a:pt x="290" y="1660"/>
                  </a:lnTo>
                  <a:lnTo>
                    <a:pt x="363" y="1682"/>
                  </a:lnTo>
                  <a:lnTo>
                    <a:pt x="439" y="1701"/>
                  </a:lnTo>
                  <a:lnTo>
                    <a:pt x="513" y="1716"/>
                  </a:lnTo>
                  <a:lnTo>
                    <a:pt x="589" y="1727"/>
                  </a:lnTo>
                  <a:lnTo>
                    <a:pt x="665" y="1735"/>
                  </a:lnTo>
                  <a:lnTo>
                    <a:pt x="741" y="1738"/>
                  </a:lnTo>
                  <a:lnTo>
                    <a:pt x="818" y="1738"/>
                  </a:lnTo>
                  <a:lnTo>
                    <a:pt x="892" y="1735"/>
                  </a:lnTo>
                  <a:lnTo>
                    <a:pt x="968" y="1727"/>
                  </a:lnTo>
                  <a:lnTo>
                    <a:pt x="1043" y="1716"/>
                  </a:lnTo>
                  <a:lnTo>
                    <a:pt x="1116" y="1701"/>
                  </a:lnTo>
                  <a:lnTo>
                    <a:pt x="1189" y="1684"/>
                  </a:lnTo>
                  <a:lnTo>
                    <a:pt x="1262" y="1663"/>
                  </a:lnTo>
                  <a:lnTo>
                    <a:pt x="1332" y="1638"/>
                  </a:lnTo>
                  <a:lnTo>
                    <a:pt x="1403" y="1610"/>
                  </a:lnTo>
                  <a:lnTo>
                    <a:pt x="1471" y="1578"/>
                  </a:lnTo>
                  <a:lnTo>
                    <a:pt x="1539" y="1543"/>
                  </a:lnTo>
                  <a:lnTo>
                    <a:pt x="1604" y="1505"/>
                  </a:lnTo>
                  <a:lnTo>
                    <a:pt x="1667" y="1464"/>
                  </a:lnTo>
                  <a:lnTo>
                    <a:pt x="1730" y="1420"/>
                  </a:lnTo>
                  <a:lnTo>
                    <a:pt x="1790" y="1372"/>
                  </a:lnTo>
                  <a:lnTo>
                    <a:pt x="1847" y="1322"/>
                  </a:lnTo>
                  <a:lnTo>
                    <a:pt x="1903" y="1268"/>
                  </a:lnTo>
                  <a:lnTo>
                    <a:pt x="1957" y="1211"/>
                  </a:lnTo>
                  <a:lnTo>
                    <a:pt x="2007" y="1151"/>
                  </a:lnTo>
                  <a:lnTo>
                    <a:pt x="2055" y="1088"/>
                  </a:lnTo>
                  <a:lnTo>
                    <a:pt x="2100" y="1023"/>
                  </a:lnTo>
                  <a:lnTo>
                    <a:pt x="2141" y="954"/>
                  </a:lnTo>
                  <a:lnTo>
                    <a:pt x="2167" y="907"/>
                  </a:lnTo>
                  <a:lnTo>
                    <a:pt x="2192" y="859"/>
                  </a:lnTo>
                  <a:lnTo>
                    <a:pt x="2214" y="811"/>
                  </a:lnTo>
                  <a:lnTo>
                    <a:pt x="2236" y="762"/>
                  </a:lnTo>
                  <a:lnTo>
                    <a:pt x="2255" y="714"/>
                  </a:lnTo>
                  <a:lnTo>
                    <a:pt x="2271" y="664"/>
                  </a:lnTo>
                  <a:lnTo>
                    <a:pt x="2287" y="615"/>
                  </a:lnTo>
                  <a:lnTo>
                    <a:pt x="2301" y="565"/>
                  </a:lnTo>
                  <a:lnTo>
                    <a:pt x="2314" y="514"/>
                  </a:lnTo>
                  <a:lnTo>
                    <a:pt x="2324" y="464"/>
                  </a:lnTo>
                  <a:lnTo>
                    <a:pt x="2333" y="413"/>
                  </a:lnTo>
                  <a:lnTo>
                    <a:pt x="2340" y="363"/>
                  </a:lnTo>
                  <a:lnTo>
                    <a:pt x="2344" y="312"/>
                  </a:lnTo>
                  <a:lnTo>
                    <a:pt x="2349" y="261"/>
                  </a:lnTo>
                  <a:lnTo>
                    <a:pt x="2350" y="210"/>
                  </a:lnTo>
                  <a:lnTo>
                    <a:pt x="2350" y="160"/>
                  </a:lnTo>
                  <a:lnTo>
                    <a:pt x="2173" y="160"/>
                  </a:lnTo>
                  <a:lnTo>
                    <a:pt x="2173" y="158"/>
                  </a:lnTo>
                  <a:lnTo>
                    <a:pt x="2173" y="157"/>
                  </a:lnTo>
                  <a:lnTo>
                    <a:pt x="2172" y="157"/>
                  </a:lnTo>
                  <a:lnTo>
                    <a:pt x="2170" y="157"/>
                  </a:lnTo>
                  <a:lnTo>
                    <a:pt x="2166" y="154"/>
                  </a:lnTo>
                  <a:lnTo>
                    <a:pt x="2162" y="148"/>
                  </a:lnTo>
                  <a:lnTo>
                    <a:pt x="2160" y="142"/>
                  </a:lnTo>
                  <a:lnTo>
                    <a:pt x="2159" y="139"/>
                  </a:lnTo>
                  <a:lnTo>
                    <a:pt x="2159" y="135"/>
                  </a:lnTo>
                  <a:lnTo>
                    <a:pt x="2160" y="131"/>
                  </a:lnTo>
                  <a:lnTo>
                    <a:pt x="2162" y="126"/>
                  </a:lnTo>
                  <a:lnTo>
                    <a:pt x="2166" y="123"/>
                  </a:lnTo>
                  <a:lnTo>
                    <a:pt x="2172" y="117"/>
                  </a:lnTo>
                  <a:lnTo>
                    <a:pt x="2176" y="112"/>
                  </a:lnTo>
                  <a:lnTo>
                    <a:pt x="2181" y="106"/>
                  </a:lnTo>
                  <a:lnTo>
                    <a:pt x="2184" y="98"/>
                  </a:lnTo>
                  <a:lnTo>
                    <a:pt x="2188" y="91"/>
                  </a:lnTo>
                  <a:lnTo>
                    <a:pt x="2189" y="84"/>
                  </a:lnTo>
                  <a:lnTo>
                    <a:pt x="2191" y="77"/>
                  </a:lnTo>
                  <a:lnTo>
                    <a:pt x="2191" y="68"/>
                  </a:lnTo>
                  <a:lnTo>
                    <a:pt x="2189" y="55"/>
                  </a:lnTo>
                  <a:lnTo>
                    <a:pt x="2186" y="41"/>
                  </a:lnTo>
                  <a:lnTo>
                    <a:pt x="2181" y="30"/>
                  </a:lnTo>
                  <a:lnTo>
                    <a:pt x="2173" y="21"/>
                  </a:lnTo>
                  <a:lnTo>
                    <a:pt x="2164" y="12"/>
                  </a:lnTo>
                  <a:lnTo>
                    <a:pt x="2156" y="6"/>
                  </a:lnTo>
                  <a:lnTo>
                    <a:pt x="2144" y="2"/>
                  </a:lnTo>
                  <a:lnTo>
                    <a:pt x="2132" y="0"/>
                  </a:lnTo>
                  <a:lnTo>
                    <a:pt x="2131" y="0"/>
                  </a:lnTo>
                  <a:lnTo>
                    <a:pt x="2119" y="2"/>
                  </a:lnTo>
                  <a:lnTo>
                    <a:pt x="2109" y="8"/>
                  </a:lnTo>
                  <a:lnTo>
                    <a:pt x="2099" y="14"/>
                  </a:lnTo>
                  <a:lnTo>
                    <a:pt x="2091" y="22"/>
                  </a:lnTo>
                  <a:lnTo>
                    <a:pt x="2084" y="33"/>
                  </a:lnTo>
                  <a:lnTo>
                    <a:pt x="2080" y="44"/>
                  </a:lnTo>
                  <a:lnTo>
                    <a:pt x="2077" y="58"/>
                  </a:lnTo>
                  <a:lnTo>
                    <a:pt x="2075" y="71"/>
                  </a:lnTo>
                  <a:lnTo>
                    <a:pt x="2077" y="79"/>
                  </a:lnTo>
                  <a:lnTo>
                    <a:pt x="2078" y="87"/>
                  </a:lnTo>
                  <a:lnTo>
                    <a:pt x="2081" y="94"/>
                  </a:lnTo>
                  <a:lnTo>
                    <a:pt x="2084" y="101"/>
                  </a:lnTo>
                  <a:lnTo>
                    <a:pt x="2088" y="109"/>
                  </a:lnTo>
                  <a:lnTo>
                    <a:pt x="2093" y="115"/>
                  </a:lnTo>
                  <a:lnTo>
                    <a:pt x="2099" y="119"/>
                  </a:lnTo>
                  <a:lnTo>
                    <a:pt x="2103" y="125"/>
                  </a:lnTo>
                  <a:lnTo>
                    <a:pt x="2107" y="128"/>
                  </a:lnTo>
                  <a:lnTo>
                    <a:pt x="2110" y="132"/>
                  </a:lnTo>
                  <a:lnTo>
                    <a:pt x="2112" y="135"/>
                  </a:lnTo>
                  <a:lnTo>
                    <a:pt x="2112" y="139"/>
                  </a:lnTo>
                  <a:lnTo>
                    <a:pt x="2110" y="144"/>
                  </a:lnTo>
                  <a:lnTo>
                    <a:pt x="2109" y="150"/>
                  </a:lnTo>
                  <a:lnTo>
                    <a:pt x="2105" y="155"/>
                  </a:lnTo>
                  <a:lnTo>
                    <a:pt x="2100" y="158"/>
                  </a:lnTo>
                  <a:lnTo>
                    <a:pt x="2100" y="160"/>
                  </a:lnTo>
                  <a:lnTo>
                    <a:pt x="1612" y="158"/>
                  </a:lnTo>
                  <a:lnTo>
                    <a:pt x="1607" y="163"/>
                  </a:lnTo>
                  <a:lnTo>
                    <a:pt x="1603" y="167"/>
                  </a:lnTo>
                  <a:lnTo>
                    <a:pt x="1601" y="172"/>
                  </a:lnTo>
                  <a:lnTo>
                    <a:pt x="1600" y="176"/>
                  </a:lnTo>
                  <a:lnTo>
                    <a:pt x="1600" y="180"/>
                  </a:lnTo>
                  <a:lnTo>
                    <a:pt x="1600" y="183"/>
                  </a:lnTo>
                  <a:lnTo>
                    <a:pt x="1603" y="188"/>
                  </a:lnTo>
                  <a:lnTo>
                    <a:pt x="1606" y="192"/>
                  </a:lnTo>
                  <a:lnTo>
                    <a:pt x="1610" y="198"/>
                  </a:lnTo>
                  <a:lnTo>
                    <a:pt x="1616" y="204"/>
                  </a:lnTo>
                  <a:lnTo>
                    <a:pt x="1619" y="210"/>
                  </a:lnTo>
                  <a:lnTo>
                    <a:pt x="1622" y="217"/>
                  </a:lnTo>
                  <a:lnTo>
                    <a:pt x="1625" y="224"/>
                  </a:lnTo>
                  <a:lnTo>
                    <a:pt x="1626" y="232"/>
                  </a:lnTo>
                  <a:lnTo>
                    <a:pt x="1628" y="240"/>
                  </a:lnTo>
                  <a:lnTo>
                    <a:pt x="1628" y="249"/>
                  </a:lnTo>
                  <a:lnTo>
                    <a:pt x="1625" y="262"/>
                  </a:lnTo>
                  <a:lnTo>
                    <a:pt x="1620" y="274"/>
                  </a:lnTo>
                  <a:lnTo>
                    <a:pt x="1615" y="286"/>
                  </a:lnTo>
                  <a:lnTo>
                    <a:pt x="1607" y="294"/>
                  </a:lnTo>
                  <a:lnTo>
                    <a:pt x="1597" y="302"/>
                  </a:lnTo>
                  <a:lnTo>
                    <a:pt x="1587" y="308"/>
                  </a:lnTo>
                  <a:lnTo>
                    <a:pt x="1577" y="310"/>
                  </a:lnTo>
                  <a:lnTo>
                    <a:pt x="1563" y="312"/>
                  </a:lnTo>
                  <a:lnTo>
                    <a:pt x="1552" y="309"/>
                  </a:lnTo>
                  <a:lnTo>
                    <a:pt x="1541" y="303"/>
                  </a:lnTo>
                  <a:lnTo>
                    <a:pt x="1531" y="296"/>
                  </a:lnTo>
                  <a:lnTo>
                    <a:pt x="1524" y="287"/>
                  </a:lnTo>
                  <a:lnTo>
                    <a:pt x="1518" y="277"/>
                  </a:lnTo>
                  <a:lnTo>
                    <a:pt x="1514" y="264"/>
                  </a:lnTo>
                  <a:lnTo>
                    <a:pt x="1512" y="252"/>
                  </a:lnTo>
                  <a:lnTo>
                    <a:pt x="1512" y="239"/>
                  </a:lnTo>
                  <a:lnTo>
                    <a:pt x="1514" y="230"/>
                  </a:lnTo>
                  <a:lnTo>
                    <a:pt x="1517" y="223"/>
                  </a:lnTo>
                  <a:lnTo>
                    <a:pt x="1520" y="214"/>
                  </a:lnTo>
                  <a:lnTo>
                    <a:pt x="1522" y="208"/>
                  </a:lnTo>
                  <a:lnTo>
                    <a:pt x="1527" y="201"/>
                  </a:lnTo>
                  <a:lnTo>
                    <a:pt x="1533" y="195"/>
                  </a:lnTo>
                  <a:lnTo>
                    <a:pt x="1539" y="191"/>
                  </a:lnTo>
                  <a:lnTo>
                    <a:pt x="1544" y="186"/>
                  </a:lnTo>
                  <a:lnTo>
                    <a:pt x="1547" y="183"/>
                  </a:lnTo>
                  <a:lnTo>
                    <a:pt x="1550" y="179"/>
                  </a:lnTo>
                  <a:lnTo>
                    <a:pt x="1552" y="176"/>
                  </a:lnTo>
                  <a:lnTo>
                    <a:pt x="1553" y="172"/>
                  </a:lnTo>
                  <a:lnTo>
                    <a:pt x="1552" y="166"/>
                  </a:lnTo>
                  <a:lnTo>
                    <a:pt x="1549" y="158"/>
                  </a:lnTo>
                  <a:lnTo>
                    <a:pt x="1401" y="158"/>
                  </a:lnTo>
                  <a:lnTo>
                    <a:pt x="1401" y="199"/>
                  </a:lnTo>
                  <a:lnTo>
                    <a:pt x="1398" y="240"/>
                  </a:lnTo>
                  <a:lnTo>
                    <a:pt x="1392" y="281"/>
                  </a:lnTo>
                  <a:lnTo>
                    <a:pt x="1382" y="322"/>
                  </a:lnTo>
                  <a:lnTo>
                    <a:pt x="1372" y="362"/>
                  </a:lnTo>
                  <a:lnTo>
                    <a:pt x="1357" y="403"/>
                  </a:lnTo>
                  <a:lnTo>
                    <a:pt x="1348" y="422"/>
                  </a:lnTo>
                  <a:lnTo>
                    <a:pt x="1340" y="441"/>
                  </a:lnTo>
                  <a:lnTo>
                    <a:pt x="1329" y="460"/>
                  </a:lnTo>
                  <a:lnTo>
                    <a:pt x="1319" y="479"/>
                  </a:lnTo>
                  <a:lnTo>
                    <a:pt x="1302" y="506"/>
                  </a:lnTo>
                  <a:lnTo>
                    <a:pt x="1284" y="533"/>
                  </a:lnTo>
                  <a:lnTo>
                    <a:pt x="1265" y="558"/>
                  </a:lnTo>
                  <a:lnTo>
                    <a:pt x="1246" y="581"/>
                  </a:lnTo>
                  <a:lnTo>
                    <a:pt x="1226" y="603"/>
                  </a:lnTo>
                  <a:lnTo>
                    <a:pt x="1204" y="623"/>
                  </a:lnTo>
                  <a:lnTo>
                    <a:pt x="1180" y="644"/>
                  </a:lnTo>
                  <a:lnTo>
                    <a:pt x="1157" y="663"/>
                  </a:lnTo>
                  <a:lnTo>
                    <a:pt x="1132" y="680"/>
                  </a:lnTo>
                  <a:lnTo>
                    <a:pt x="1107" y="697"/>
                  </a:lnTo>
                  <a:lnTo>
                    <a:pt x="1081" y="711"/>
                  </a:lnTo>
                  <a:lnTo>
                    <a:pt x="1054" y="726"/>
                  </a:lnTo>
                  <a:lnTo>
                    <a:pt x="1028" y="737"/>
                  </a:lnTo>
                  <a:lnTo>
                    <a:pt x="1000" y="749"/>
                  </a:lnTo>
                  <a:lnTo>
                    <a:pt x="973" y="758"/>
                  </a:lnTo>
                  <a:lnTo>
                    <a:pt x="943" y="767"/>
                  </a:lnTo>
                  <a:lnTo>
                    <a:pt x="916" y="774"/>
                  </a:lnTo>
                  <a:lnTo>
                    <a:pt x="886" y="780"/>
                  </a:lnTo>
                  <a:lnTo>
                    <a:pt x="856" y="784"/>
                  </a:lnTo>
                  <a:lnTo>
                    <a:pt x="826" y="787"/>
                  </a:lnTo>
                  <a:lnTo>
                    <a:pt x="797" y="789"/>
                  </a:lnTo>
                  <a:lnTo>
                    <a:pt x="766" y="789"/>
                  </a:lnTo>
                  <a:lnTo>
                    <a:pt x="737" y="787"/>
                  </a:lnTo>
                  <a:lnTo>
                    <a:pt x="708" y="784"/>
                  </a:lnTo>
                  <a:lnTo>
                    <a:pt x="677" y="780"/>
                  </a:lnTo>
                  <a:lnTo>
                    <a:pt x="648" y="774"/>
                  </a:lnTo>
                  <a:lnTo>
                    <a:pt x="619" y="767"/>
                  </a:lnTo>
                  <a:lnTo>
                    <a:pt x="589" y="758"/>
                  </a:lnTo>
                  <a:lnTo>
                    <a:pt x="560" y="748"/>
                  </a:lnTo>
                  <a:lnTo>
                    <a:pt x="531" y="736"/>
                  </a:lnTo>
                  <a:lnTo>
                    <a:pt x="503" y="723"/>
                  </a:lnTo>
                  <a:lnTo>
                    <a:pt x="475" y="707"/>
                  </a:lnTo>
                  <a:lnTo>
                    <a:pt x="401" y="835"/>
                  </a:lnTo>
                </a:path>
              </a:pathLst>
            </a:custGeom>
            <a:blipFill dpi="0" rotWithShape="1">
              <a:blip r:embed="rId4" cstate="email"/>
              <a:srcRect/>
              <a:stretch>
                <a:fillRect l="670" r="670"/>
              </a:stretch>
            </a:blipFill>
            <a:ln w="28575" cmpd="sng">
              <a:solidFill>
                <a:srgbClr val="00B0F0"/>
              </a:solidFill>
              <a:round/>
            </a:ln>
          </p:spPr>
          <p:txBody>
            <a:bodyPr vert="horz" wrap="square" lIns="85542" tIns="42771" rIns="85542" bIns="42771" numCol="1" anchor="t" anchorCtr="0" compatLnSpc="1">
              <a:noAutofit/>
            </a:bodyPr>
            <a:lstStyle/>
            <a:p>
              <a:endParaRPr lang="de-DE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2BD961A-DC21-40DD-8033-4B7A507D1CC0}"/>
                </a:ext>
              </a:extLst>
            </p:cNvPr>
            <p:cNvSpPr/>
            <p:nvPr/>
          </p:nvSpPr>
          <p:spPr bwMode="gray">
            <a:xfrm flipH="1">
              <a:off x="4940641" y="1817058"/>
              <a:ext cx="2069577" cy="4295488"/>
            </a:xfrm>
            <a:custGeom>
              <a:avLst/>
              <a:gdLst>
                <a:gd name="T0" fmla="*/ 2147483647 w 1312"/>
                <a:gd name="T1" fmla="*/ 2147483647 h 2722"/>
                <a:gd name="T2" fmla="*/ 2147483647 w 1312"/>
                <a:gd name="T3" fmla="*/ 2147483647 h 2722"/>
                <a:gd name="T4" fmla="*/ 2147483647 w 1312"/>
                <a:gd name="T5" fmla="*/ 2147483647 h 2722"/>
                <a:gd name="T6" fmla="*/ 2147483647 w 1312"/>
                <a:gd name="T7" fmla="*/ 2147483647 h 2722"/>
                <a:gd name="T8" fmla="*/ 2147483647 w 1312"/>
                <a:gd name="T9" fmla="*/ 2147483647 h 2722"/>
                <a:gd name="T10" fmla="*/ 2147483647 w 1312"/>
                <a:gd name="T11" fmla="*/ 2147483647 h 2722"/>
                <a:gd name="T12" fmla="*/ 2147483647 w 1312"/>
                <a:gd name="T13" fmla="*/ 2147483647 h 2722"/>
                <a:gd name="T14" fmla="*/ 2147483647 w 1312"/>
                <a:gd name="T15" fmla="*/ 2147483647 h 2722"/>
                <a:gd name="T16" fmla="*/ 2147483647 w 1312"/>
                <a:gd name="T17" fmla="*/ 2147483647 h 2722"/>
                <a:gd name="T18" fmla="*/ 2147483647 w 1312"/>
                <a:gd name="T19" fmla="*/ 2147483647 h 2722"/>
                <a:gd name="T20" fmla="*/ 2147483647 w 1312"/>
                <a:gd name="T21" fmla="*/ 2147483647 h 2722"/>
                <a:gd name="T22" fmla="*/ 2147483647 w 1312"/>
                <a:gd name="T23" fmla="*/ 2147483647 h 2722"/>
                <a:gd name="T24" fmla="*/ 2147483647 w 1312"/>
                <a:gd name="T25" fmla="*/ 2147483647 h 2722"/>
                <a:gd name="T26" fmla="*/ 2147483647 w 1312"/>
                <a:gd name="T27" fmla="*/ 2147483647 h 2722"/>
                <a:gd name="T28" fmla="*/ 2147483647 w 1312"/>
                <a:gd name="T29" fmla="*/ 2147483647 h 2722"/>
                <a:gd name="T30" fmla="*/ 2147483647 w 1312"/>
                <a:gd name="T31" fmla="*/ 2147483647 h 2722"/>
                <a:gd name="T32" fmla="*/ 2147483647 w 1312"/>
                <a:gd name="T33" fmla="*/ 2147483647 h 2722"/>
                <a:gd name="T34" fmla="*/ 2147483647 w 1312"/>
                <a:gd name="T35" fmla="*/ 2147483647 h 2722"/>
                <a:gd name="T36" fmla="*/ 2147483647 w 1312"/>
                <a:gd name="T37" fmla="*/ 2147483647 h 2722"/>
                <a:gd name="T38" fmla="*/ 2147483647 w 1312"/>
                <a:gd name="T39" fmla="*/ 2147483647 h 2722"/>
                <a:gd name="T40" fmla="*/ 2147483647 w 1312"/>
                <a:gd name="T41" fmla="*/ 2147483647 h 2722"/>
                <a:gd name="T42" fmla="*/ 2147483647 w 1312"/>
                <a:gd name="T43" fmla="*/ 2147483647 h 2722"/>
                <a:gd name="T44" fmla="*/ 2147483647 w 1312"/>
                <a:gd name="T45" fmla="*/ 2147483647 h 2722"/>
                <a:gd name="T46" fmla="*/ 2147483647 w 1312"/>
                <a:gd name="T47" fmla="*/ 2147483647 h 2722"/>
                <a:gd name="T48" fmla="*/ 2147483647 w 1312"/>
                <a:gd name="T49" fmla="*/ 2147483647 h 2722"/>
                <a:gd name="T50" fmla="*/ 2147483647 w 1312"/>
                <a:gd name="T51" fmla="*/ 2147483647 h 2722"/>
                <a:gd name="T52" fmla="*/ 2147483647 w 1312"/>
                <a:gd name="T53" fmla="*/ 2147483647 h 2722"/>
                <a:gd name="T54" fmla="*/ 2147483647 w 1312"/>
                <a:gd name="T55" fmla="*/ 2147483647 h 2722"/>
                <a:gd name="T56" fmla="*/ 2147483647 w 1312"/>
                <a:gd name="T57" fmla="*/ 2147483647 h 2722"/>
                <a:gd name="T58" fmla="*/ 2147483647 w 1312"/>
                <a:gd name="T59" fmla="*/ 2147483647 h 2722"/>
                <a:gd name="T60" fmla="*/ 2147483647 w 1312"/>
                <a:gd name="T61" fmla="*/ 2147483647 h 2722"/>
                <a:gd name="T62" fmla="*/ 2147483647 w 1312"/>
                <a:gd name="T63" fmla="*/ 2147483647 h 2722"/>
                <a:gd name="T64" fmla="*/ 2147483647 w 1312"/>
                <a:gd name="T65" fmla="*/ 2147483647 h 2722"/>
                <a:gd name="T66" fmla="*/ 2147483647 w 1312"/>
                <a:gd name="T67" fmla="*/ 2147483647 h 2722"/>
                <a:gd name="T68" fmla="*/ 2147483647 w 1312"/>
                <a:gd name="T69" fmla="*/ 2147483647 h 2722"/>
                <a:gd name="T70" fmla="*/ 2147483647 w 1312"/>
                <a:gd name="T71" fmla="*/ 2147483647 h 2722"/>
                <a:gd name="T72" fmla="*/ 2147483647 w 1312"/>
                <a:gd name="T73" fmla="*/ 2147483647 h 2722"/>
                <a:gd name="T74" fmla="*/ 2147483647 w 1312"/>
                <a:gd name="T75" fmla="*/ 2147483647 h 2722"/>
                <a:gd name="T76" fmla="*/ 2147483647 w 1312"/>
                <a:gd name="T77" fmla="*/ 2147483647 h 2722"/>
                <a:gd name="T78" fmla="*/ 2147483647 w 1312"/>
                <a:gd name="T79" fmla="*/ 2147483647 h 2722"/>
                <a:gd name="T80" fmla="*/ 2147483647 w 1312"/>
                <a:gd name="T81" fmla="*/ 2147483647 h 2722"/>
                <a:gd name="T82" fmla="*/ 2147483647 w 1312"/>
                <a:gd name="T83" fmla="*/ 2147483647 h 2722"/>
                <a:gd name="T84" fmla="*/ 2147483647 w 1312"/>
                <a:gd name="T85" fmla="*/ 2147483647 h 2722"/>
                <a:gd name="T86" fmla="*/ 2147483647 w 1312"/>
                <a:gd name="T87" fmla="*/ 2147483647 h 2722"/>
                <a:gd name="T88" fmla="*/ 2147483647 w 1312"/>
                <a:gd name="T89" fmla="*/ 2147483647 h 2722"/>
                <a:gd name="T90" fmla="*/ 2147483647 w 1312"/>
                <a:gd name="T91" fmla="*/ 2147483647 h 2722"/>
                <a:gd name="T92" fmla="*/ 2147483647 w 1312"/>
                <a:gd name="T93" fmla="*/ 2147483647 h 2722"/>
                <a:gd name="T94" fmla="*/ 2147483647 w 1312"/>
                <a:gd name="T95" fmla="*/ 2147483647 h 2722"/>
                <a:gd name="T96" fmla="*/ 2147483647 w 1312"/>
                <a:gd name="T97" fmla="*/ 2147483647 h 2722"/>
                <a:gd name="T98" fmla="*/ 2147483647 w 1312"/>
                <a:gd name="T99" fmla="*/ 2147483647 h 2722"/>
                <a:gd name="T100" fmla="*/ 2147483647 w 1312"/>
                <a:gd name="T101" fmla="*/ 2147483647 h 2722"/>
                <a:gd name="T102" fmla="*/ 2147483647 w 1312"/>
                <a:gd name="T103" fmla="*/ 2147483647 h 2722"/>
                <a:gd name="T104" fmla="*/ 2147483647 w 1312"/>
                <a:gd name="T105" fmla="*/ 2147483647 h 2722"/>
                <a:gd name="T106" fmla="*/ 2147483647 w 1312"/>
                <a:gd name="T107" fmla="*/ 2147483647 h 272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12" h="2722">
                  <a:moveTo>
                    <a:pt x="1182" y="695"/>
                  </a:moveTo>
                  <a:lnTo>
                    <a:pt x="1188" y="689"/>
                  </a:lnTo>
                  <a:lnTo>
                    <a:pt x="1192" y="686"/>
                  </a:lnTo>
                  <a:lnTo>
                    <a:pt x="1197" y="683"/>
                  </a:lnTo>
                  <a:lnTo>
                    <a:pt x="1201" y="683"/>
                  </a:lnTo>
                  <a:lnTo>
                    <a:pt x="1205" y="683"/>
                  </a:lnTo>
                  <a:lnTo>
                    <a:pt x="1210" y="686"/>
                  </a:lnTo>
                  <a:lnTo>
                    <a:pt x="1217" y="689"/>
                  </a:lnTo>
                  <a:lnTo>
                    <a:pt x="1223" y="690"/>
                  </a:lnTo>
                  <a:lnTo>
                    <a:pt x="1232" y="692"/>
                  </a:lnTo>
                  <a:lnTo>
                    <a:pt x="1239" y="693"/>
                  </a:lnTo>
                  <a:lnTo>
                    <a:pt x="1246" y="693"/>
                  </a:lnTo>
                  <a:lnTo>
                    <a:pt x="1255" y="692"/>
                  </a:lnTo>
                  <a:lnTo>
                    <a:pt x="1262" y="690"/>
                  </a:lnTo>
                  <a:lnTo>
                    <a:pt x="1270" y="688"/>
                  </a:lnTo>
                  <a:lnTo>
                    <a:pt x="1281" y="680"/>
                  </a:lnTo>
                  <a:lnTo>
                    <a:pt x="1292" y="673"/>
                  </a:lnTo>
                  <a:lnTo>
                    <a:pt x="1300" y="663"/>
                  </a:lnTo>
                  <a:lnTo>
                    <a:pt x="1306" y="652"/>
                  </a:lnTo>
                  <a:lnTo>
                    <a:pt x="1311" y="641"/>
                  </a:lnTo>
                  <a:lnTo>
                    <a:pt x="1312" y="629"/>
                  </a:lnTo>
                  <a:lnTo>
                    <a:pt x="1312" y="617"/>
                  </a:lnTo>
                  <a:lnTo>
                    <a:pt x="1309" y="606"/>
                  </a:lnTo>
                  <a:lnTo>
                    <a:pt x="1308" y="606"/>
                  </a:lnTo>
                  <a:lnTo>
                    <a:pt x="1302" y="595"/>
                  </a:lnTo>
                  <a:lnTo>
                    <a:pt x="1293" y="587"/>
                  </a:lnTo>
                  <a:lnTo>
                    <a:pt x="1283" y="581"/>
                  </a:lnTo>
                  <a:lnTo>
                    <a:pt x="1271" y="576"/>
                  </a:lnTo>
                  <a:lnTo>
                    <a:pt x="1260" y="575"/>
                  </a:lnTo>
                  <a:lnTo>
                    <a:pt x="1248" y="575"/>
                  </a:lnTo>
                  <a:lnTo>
                    <a:pt x="1235" y="578"/>
                  </a:lnTo>
                  <a:lnTo>
                    <a:pt x="1222" y="582"/>
                  </a:lnTo>
                  <a:lnTo>
                    <a:pt x="1214" y="587"/>
                  </a:lnTo>
                  <a:lnTo>
                    <a:pt x="1208" y="591"/>
                  </a:lnTo>
                  <a:lnTo>
                    <a:pt x="1202" y="597"/>
                  </a:lnTo>
                  <a:lnTo>
                    <a:pt x="1197" y="603"/>
                  </a:lnTo>
                  <a:lnTo>
                    <a:pt x="1192" y="609"/>
                  </a:lnTo>
                  <a:lnTo>
                    <a:pt x="1188" y="616"/>
                  </a:lnTo>
                  <a:lnTo>
                    <a:pt x="1186" y="622"/>
                  </a:lnTo>
                  <a:lnTo>
                    <a:pt x="1183" y="629"/>
                  </a:lnTo>
                  <a:lnTo>
                    <a:pt x="1182" y="633"/>
                  </a:lnTo>
                  <a:lnTo>
                    <a:pt x="1179" y="638"/>
                  </a:lnTo>
                  <a:lnTo>
                    <a:pt x="1176" y="641"/>
                  </a:lnTo>
                  <a:lnTo>
                    <a:pt x="1172" y="642"/>
                  </a:lnTo>
                  <a:lnTo>
                    <a:pt x="1169" y="644"/>
                  </a:lnTo>
                  <a:lnTo>
                    <a:pt x="1163" y="644"/>
                  </a:lnTo>
                  <a:lnTo>
                    <a:pt x="1156" y="642"/>
                  </a:lnTo>
                  <a:lnTo>
                    <a:pt x="1151" y="639"/>
                  </a:lnTo>
                  <a:lnTo>
                    <a:pt x="1151" y="641"/>
                  </a:lnTo>
                  <a:lnTo>
                    <a:pt x="1036" y="440"/>
                  </a:lnTo>
                  <a:lnTo>
                    <a:pt x="996" y="372"/>
                  </a:lnTo>
                  <a:lnTo>
                    <a:pt x="907" y="218"/>
                  </a:lnTo>
                  <a:lnTo>
                    <a:pt x="904" y="220"/>
                  </a:lnTo>
                  <a:lnTo>
                    <a:pt x="903" y="221"/>
                  </a:lnTo>
                  <a:lnTo>
                    <a:pt x="897" y="218"/>
                  </a:lnTo>
                  <a:lnTo>
                    <a:pt x="891" y="218"/>
                  </a:lnTo>
                  <a:lnTo>
                    <a:pt x="885" y="220"/>
                  </a:lnTo>
                  <a:lnTo>
                    <a:pt x="881" y="221"/>
                  </a:lnTo>
                  <a:lnTo>
                    <a:pt x="878" y="223"/>
                  </a:lnTo>
                  <a:lnTo>
                    <a:pt x="875" y="227"/>
                  </a:lnTo>
                  <a:lnTo>
                    <a:pt x="872" y="230"/>
                  </a:lnTo>
                  <a:lnTo>
                    <a:pt x="871" y="236"/>
                  </a:lnTo>
                  <a:lnTo>
                    <a:pt x="871" y="243"/>
                  </a:lnTo>
                  <a:lnTo>
                    <a:pt x="868" y="250"/>
                  </a:lnTo>
                  <a:lnTo>
                    <a:pt x="865" y="256"/>
                  </a:lnTo>
                  <a:lnTo>
                    <a:pt x="862" y="263"/>
                  </a:lnTo>
                  <a:lnTo>
                    <a:pt x="857" y="269"/>
                  </a:lnTo>
                  <a:lnTo>
                    <a:pt x="851" y="277"/>
                  </a:lnTo>
                  <a:lnTo>
                    <a:pt x="846" y="281"/>
                  </a:lnTo>
                  <a:lnTo>
                    <a:pt x="838" y="287"/>
                  </a:lnTo>
                  <a:lnTo>
                    <a:pt x="827" y="293"/>
                  </a:lnTo>
                  <a:lnTo>
                    <a:pt x="813" y="297"/>
                  </a:lnTo>
                  <a:lnTo>
                    <a:pt x="802" y="299"/>
                  </a:lnTo>
                  <a:lnTo>
                    <a:pt x="790" y="297"/>
                  </a:lnTo>
                  <a:lnTo>
                    <a:pt x="778" y="294"/>
                  </a:lnTo>
                  <a:lnTo>
                    <a:pt x="767" y="290"/>
                  </a:lnTo>
                  <a:lnTo>
                    <a:pt x="758" y="282"/>
                  </a:lnTo>
                  <a:lnTo>
                    <a:pt x="751" y="274"/>
                  </a:lnTo>
                  <a:lnTo>
                    <a:pt x="749" y="274"/>
                  </a:lnTo>
                  <a:lnTo>
                    <a:pt x="749" y="272"/>
                  </a:lnTo>
                  <a:lnTo>
                    <a:pt x="745" y="262"/>
                  </a:lnTo>
                  <a:lnTo>
                    <a:pt x="743" y="250"/>
                  </a:lnTo>
                  <a:lnTo>
                    <a:pt x="743" y="239"/>
                  </a:lnTo>
                  <a:lnTo>
                    <a:pt x="746" y="227"/>
                  </a:lnTo>
                  <a:lnTo>
                    <a:pt x="751" y="215"/>
                  </a:lnTo>
                  <a:lnTo>
                    <a:pt x="758" y="205"/>
                  </a:lnTo>
                  <a:lnTo>
                    <a:pt x="767" y="196"/>
                  </a:lnTo>
                  <a:lnTo>
                    <a:pt x="778" y="187"/>
                  </a:lnTo>
                  <a:lnTo>
                    <a:pt x="786" y="185"/>
                  </a:lnTo>
                  <a:lnTo>
                    <a:pt x="793" y="182"/>
                  </a:lnTo>
                  <a:lnTo>
                    <a:pt x="802" y="179"/>
                  </a:lnTo>
                  <a:lnTo>
                    <a:pt x="809" y="179"/>
                  </a:lnTo>
                  <a:lnTo>
                    <a:pt x="816" y="177"/>
                  </a:lnTo>
                  <a:lnTo>
                    <a:pt x="824" y="179"/>
                  </a:lnTo>
                  <a:lnTo>
                    <a:pt x="831" y="180"/>
                  </a:lnTo>
                  <a:lnTo>
                    <a:pt x="838" y="182"/>
                  </a:lnTo>
                  <a:lnTo>
                    <a:pt x="844" y="183"/>
                  </a:lnTo>
                  <a:lnTo>
                    <a:pt x="849" y="183"/>
                  </a:lnTo>
                  <a:lnTo>
                    <a:pt x="853" y="183"/>
                  </a:lnTo>
                  <a:lnTo>
                    <a:pt x="856" y="180"/>
                  </a:lnTo>
                  <a:lnTo>
                    <a:pt x="859" y="177"/>
                  </a:lnTo>
                  <a:lnTo>
                    <a:pt x="863" y="173"/>
                  </a:lnTo>
                  <a:lnTo>
                    <a:pt x="865" y="167"/>
                  </a:lnTo>
                  <a:lnTo>
                    <a:pt x="866" y="161"/>
                  </a:lnTo>
                  <a:lnTo>
                    <a:pt x="865" y="160"/>
                  </a:lnTo>
                  <a:lnTo>
                    <a:pt x="865" y="158"/>
                  </a:lnTo>
                  <a:lnTo>
                    <a:pt x="868" y="157"/>
                  </a:lnTo>
                  <a:lnTo>
                    <a:pt x="871" y="155"/>
                  </a:lnTo>
                  <a:lnTo>
                    <a:pt x="781" y="0"/>
                  </a:lnTo>
                  <a:lnTo>
                    <a:pt x="713" y="43"/>
                  </a:lnTo>
                  <a:lnTo>
                    <a:pt x="647" y="88"/>
                  </a:lnTo>
                  <a:lnTo>
                    <a:pt x="584" y="136"/>
                  </a:lnTo>
                  <a:lnTo>
                    <a:pt x="525" y="186"/>
                  </a:lnTo>
                  <a:lnTo>
                    <a:pt x="468" y="240"/>
                  </a:lnTo>
                  <a:lnTo>
                    <a:pt x="414" y="296"/>
                  </a:lnTo>
                  <a:lnTo>
                    <a:pt x="364" y="353"/>
                  </a:lnTo>
                  <a:lnTo>
                    <a:pt x="316" y="413"/>
                  </a:lnTo>
                  <a:lnTo>
                    <a:pt x="272" y="476"/>
                  </a:lnTo>
                  <a:lnTo>
                    <a:pt x="231" y="538"/>
                  </a:lnTo>
                  <a:lnTo>
                    <a:pt x="193" y="604"/>
                  </a:lnTo>
                  <a:lnTo>
                    <a:pt x="158" y="671"/>
                  </a:lnTo>
                  <a:lnTo>
                    <a:pt x="128" y="740"/>
                  </a:lnTo>
                  <a:lnTo>
                    <a:pt x="100" y="810"/>
                  </a:lnTo>
                  <a:lnTo>
                    <a:pt x="75" y="882"/>
                  </a:lnTo>
                  <a:lnTo>
                    <a:pt x="53" y="954"/>
                  </a:lnTo>
                  <a:lnTo>
                    <a:pt x="35" y="1027"/>
                  </a:lnTo>
                  <a:lnTo>
                    <a:pt x="22" y="1101"/>
                  </a:lnTo>
                  <a:lnTo>
                    <a:pt x="11" y="1176"/>
                  </a:lnTo>
                  <a:lnTo>
                    <a:pt x="3" y="1251"/>
                  </a:lnTo>
                  <a:lnTo>
                    <a:pt x="0" y="1327"/>
                  </a:lnTo>
                  <a:lnTo>
                    <a:pt x="0" y="1403"/>
                  </a:lnTo>
                  <a:lnTo>
                    <a:pt x="5" y="1479"/>
                  </a:lnTo>
                  <a:lnTo>
                    <a:pt x="12" y="1555"/>
                  </a:lnTo>
                  <a:lnTo>
                    <a:pt x="22" y="1629"/>
                  </a:lnTo>
                  <a:lnTo>
                    <a:pt x="38" y="1705"/>
                  </a:lnTo>
                  <a:lnTo>
                    <a:pt x="57" y="1780"/>
                  </a:lnTo>
                  <a:lnTo>
                    <a:pt x="79" y="1854"/>
                  </a:lnTo>
                  <a:lnTo>
                    <a:pt x="106" y="1928"/>
                  </a:lnTo>
                  <a:lnTo>
                    <a:pt x="136" y="2001"/>
                  </a:lnTo>
                  <a:lnTo>
                    <a:pt x="171" y="2072"/>
                  </a:lnTo>
                  <a:lnTo>
                    <a:pt x="209" y="2144"/>
                  </a:lnTo>
                  <a:lnTo>
                    <a:pt x="237" y="2189"/>
                  </a:lnTo>
                  <a:lnTo>
                    <a:pt x="266" y="2235"/>
                  </a:lnTo>
                  <a:lnTo>
                    <a:pt x="297" y="2279"/>
                  </a:lnTo>
                  <a:lnTo>
                    <a:pt x="328" y="2321"/>
                  </a:lnTo>
                  <a:lnTo>
                    <a:pt x="362" y="2362"/>
                  </a:lnTo>
                  <a:lnTo>
                    <a:pt x="395" y="2401"/>
                  </a:lnTo>
                  <a:lnTo>
                    <a:pt x="430" y="2439"/>
                  </a:lnTo>
                  <a:lnTo>
                    <a:pt x="467" y="2476"/>
                  </a:lnTo>
                  <a:lnTo>
                    <a:pt x="505" y="2512"/>
                  </a:lnTo>
                  <a:lnTo>
                    <a:pt x="543" y="2546"/>
                  </a:lnTo>
                  <a:lnTo>
                    <a:pt x="582" y="2580"/>
                  </a:lnTo>
                  <a:lnTo>
                    <a:pt x="623" y="2610"/>
                  </a:lnTo>
                  <a:lnTo>
                    <a:pt x="664" y="2641"/>
                  </a:lnTo>
                  <a:lnTo>
                    <a:pt x="707" y="2669"/>
                  </a:lnTo>
                  <a:lnTo>
                    <a:pt x="749" y="2697"/>
                  </a:lnTo>
                  <a:lnTo>
                    <a:pt x="793" y="2722"/>
                  </a:lnTo>
                  <a:lnTo>
                    <a:pt x="881" y="2568"/>
                  </a:lnTo>
                  <a:lnTo>
                    <a:pt x="882" y="2570"/>
                  </a:lnTo>
                  <a:lnTo>
                    <a:pt x="884" y="2570"/>
                  </a:lnTo>
                  <a:lnTo>
                    <a:pt x="885" y="2568"/>
                  </a:lnTo>
                  <a:lnTo>
                    <a:pt x="891" y="2565"/>
                  </a:lnTo>
                  <a:lnTo>
                    <a:pt x="897" y="2564"/>
                  </a:lnTo>
                  <a:lnTo>
                    <a:pt x="903" y="2565"/>
                  </a:lnTo>
                  <a:lnTo>
                    <a:pt x="907" y="2567"/>
                  </a:lnTo>
                  <a:lnTo>
                    <a:pt x="910" y="2568"/>
                  </a:lnTo>
                  <a:lnTo>
                    <a:pt x="913" y="2571"/>
                  </a:lnTo>
                  <a:lnTo>
                    <a:pt x="916" y="2575"/>
                  </a:lnTo>
                  <a:lnTo>
                    <a:pt x="917" y="2580"/>
                  </a:lnTo>
                  <a:lnTo>
                    <a:pt x="919" y="2587"/>
                  </a:lnTo>
                  <a:lnTo>
                    <a:pt x="922" y="2594"/>
                  </a:lnTo>
                  <a:lnTo>
                    <a:pt x="925" y="2602"/>
                  </a:lnTo>
                  <a:lnTo>
                    <a:pt x="929" y="2608"/>
                  </a:lnTo>
                  <a:lnTo>
                    <a:pt x="933" y="2615"/>
                  </a:lnTo>
                  <a:lnTo>
                    <a:pt x="939" y="2619"/>
                  </a:lnTo>
                  <a:lnTo>
                    <a:pt x="945" y="2625"/>
                  </a:lnTo>
                  <a:lnTo>
                    <a:pt x="952" y="2629"/>
                  </a:lnTo>
                  <a:lnTo>
                    <a:pt x="964" y="2635"/>
                  </a:lnTo>
                  <a:lnTo>
                    <a:pt x="977" y="2638"/>
                  </a:lnTo>
                  <a:lnTo>
                    <a:pt x="989" y="2640"/>
                  </a:lnTo>
                  <a:lnTo>
                    <a:pt x="1002" y="2638"/>
                  </a:lnTo>
                  <a:lnTo>
                    <a:pt x="1014" y="2635"/>
                  </a:lnTo>
                  <a:lnTo>
                    <a:pt x="1024" y="2629"/>
                  </a:lnTo>
                  <a:lnTo>
                    <a:pt x="1033" y="2622"/>
                  </a:lnTo>
                  <a:lnTo>
                    <a:pt x="1040" y="2612"/>
                  </a:lnTo>
                  <a:lnTo>
                    <a:pt x="1045" y="2600"/>
                  </a:lnTo>
                  <a:lnTo>
                    <a:pt x="1046" y="2589"/>
                  </a:lnTo>
                  <a:lnTo>
                    <a:pt x="1045" y="2577"/>
                  </a:lnTo>
                  <a:lnTo>
                    <a:pt x="1042" y="2565"/>
                  </a:lnTo>
                  <a:lnTo>
                    <a:pt x="1036" y="2555"/>
                  </a:lnTo>
                  <a:lnTo>
                    <a:pt x="1028" y="2545"/>
                  </a:lnTo>
                  <a:lnTo>
                    <a:pt x="1018" y="2536"/>
                  </a:lnTo>
                  <a:lnTo>
                    <a:pt x="1008" y="2529"/>
                  </a:lnTo>
                  <a:lnTo>
                    <a:pt x="999" y="2524"/>
                  </a:lnTo>
                  <a:lnTo>
                    <a:pt x="992" y="2523"/>
                  </a:lnTo>
                  <a:lnTo>
                    <a:pt x="985" y="2521"/>
                  </a:lnTo>
                  <a:lnTo>
                    <a:pt x="976" y="2520"/>
                  </a:lnTo>
                  <a:lnTo>
                    <a:pt x="968" y="2520"/>
                  </a:lnTo>
                  <a:lnTo>
                    <a:pt x="961" y="2521"/>
                  </a:lnTo>
                  <a:lnTo>
                    <a:pt x="954" y="2523"/>
                  </a:lnTo>
                  <a:lnTo>
                    <a:pt x="947" y="2526"/>
                  </a:lnTo>
                  <a:lnTo>
                    <a:pt x="942" y="2527"/>
                  </a:lnTo>
                  <a:lnTo>
                    <a:pt x="938" y="2527"/>
                  </a:lnTo>
                  <a:lnTo>
                    <a:pt x="933" y="2527"/>
                  </a:lnTo>
                  <a:lnTo>
                    <a:pt x="929" y="2524"/>
                  </a:lnTo>
                  <a:lnTo>
                    <a:pt x="926" y="2521"/>
                  </a:lnTo>
                  <a:lnTo>
                    <a:pt x="923" y="2517"/>
                  </a:lnTo>
                  <a:lnTo>
                    <a:pt x="920" y="2511"/>
                  </a:lnTo>
                  <a:lnTo>
                    <a:pt x="919" y="2505"/>
                  </a:lnTo>
                  <a:lnTo>
                    <a:pt x="917" y="2505"/>
                  </a:lnTo>
                  <a:lnTo>
                    <a:pt x="1163" y="2081"/>
                  </a:lnTo>
                  <a:lnTo>
                    <a:pt x="1163" y="2077"/>
                  </a:lnTo>
                  <a:lnTo>
                    <a:pt x="1160" y="2071"/>
                  </a:lnTo>
                  <a:lnTo>
                    <a:pt x="1157" y="2066"/>
                  </a:lnTo>
                  <a:lnTo>
                    <a:pt x="1154" y="2064"/>
                  </a:lnTo>
                  <a:lnTo>
                    <a:pt x="1151" y="2061"/>
                  </a:lnTo>
                  <a:lnTo>
                    <a:pt x="1147" y="2061"/>
                  </a:lnTo>
                  <a:lnTo>
                    <a:pt x="1143" y="2059"/>
                  </a:lnTo>
                  <a:lnTo>
                    <a:pt x="1137" y="2061"/>
                  </a:lnTo>
                  <a:lnTo>
                    <a:pt x="1131" y="2062"/>
                  </a:lnTo>
                  <a:lnTo>
                    <a:pt x="1122" y="2064"/>
                  </a:lnTo>
                  <a:lnTo>
                    <a:pt x="1115" y="2064"/>
                  </a:lnTo>
                  <a:lnTo>
                    <a:pt x="1107" y="2062"/>
                  </a:lnTo>
                  <a:lnTo>
                    <a:pt x="1100" y="2061"/>
                  </a:lnTo>
                  <a:lnTo>
                    <a:pt x="1091" y="2059"/>
                  </a:lnTo>
                  <a:lnTo>
                    <a:pt x="1084" y="2055"/>
                  </a:lnTo>
                  <a:lnTo>
                    <a:pt x="1077" y="2050"/>
                  </a:lnTo>
                  <a:lnTo>
                    <a:pt x="1066" y="2043"/>
                  </a:lnTo>
                  <a:lnTo>
                    <a:pt x="1059" y="2033"/>
                  </a:lnTo>
                  <a:lnTo>
                    <a:pt x="1052" y="2021"/>
                  </a:lnTo>
                  <a:lnTo>
                    <a:pt x="1047" y="2011"/>
                  </a:lnTo>
                  <a:lnTo>
                    <a:pt x="1046" y="1999"/>
                  </a:lnTo>
                  <a:lnTo>
                    <a:pt x="1046" y="1986"/>
                  </a:lnTo>
                  <a:lnTo>
                    <a:pt x="1049" y="1976"/>
                  </a:lnTo>
                  <a:lnTo>
                    <a:pt x="1055" y="1964"/>
                  </a:lnTo>
                  <a:lnTo>
                    <a:pt x="1064" y="1955"/>
                  </a:lnTo>
                  <a:lnTo>
                    <a:pt x="1072" y="1948"/>
                  </a:lnTo>
                  <a:lnTo>
                    <a:pt x="1084" y="1945"/>
                  </a:lnTo>
                  <a:lnTo>
                    <a:pt x="1096" y="1942"/>
                  </a:lnTo>
                  <a:lnTo>
                    <a:pt x="1107" y="1942"/>
                  </a:lnTo>
                  <a:lnTo>
                    <a:pt x="1121" y="1945"/>
                  </a:lnTo>
                  <a:lnTo>
                    <a:pt x="1132" y="1949"/>
                  </a:lnTo>
                  <a:lnTo>
                    <a:pt x="1144" y="1957"/>
                  </a:lnTo>
                  <a:lnTo>
                    <a:pt x="1150" y="1961"/>
                  </a:lnTo>
                  <a:lnTo>
                    <a:pt x="1156" y="1969"/>
                  </a:lnTo>
                  <a:lnTo>
                    <a:pt x="1162" y="1974"/>
                  </a:lnTo>
                  <a:lnTo>
                    <a:pt x="1164" y="1980"/>
                  </a:lnTo>
                  <a:lnTo>
                    <a:pt x="1169" y="1988"/>
                  </a:lnTo>
                  <a:lnTo>
                    <a:pt x="1170" y="1995"/>
                  </a:lnTo>
                  <a:lnTo>
                    <a:pt x="1172" y="2002"/>
                  </a:lnTo>
                  <a:lnTo>
                    <a:pt x="1173" y="2009"/>
                  </a:lnTo>
                  <a:lnTo>
                    <a:pt x="1175" y="2015"/>
                  </a:lnTo>
                  <a:lnTo>
                    <a:pt x="1176" y="2020"/>
                  </a:lnTo>
                  <a:lnTo>
                    <a:pt x="1178" y="2023"/>
                  </a:lnTo>
                  <a:lnTo>
                    <a:pt x="1182" y="2026"/>
                  </a:lnTo>
                  <a:lnTo>
                    <a:pt x="1186" y="2027"/>
                  </a:lnTo>
                  <a:lnTo>
                    <a:pt x="1194" y="2028"/>
                  </a:lnTo>
                  <a:lnTo>
                    <a:pt x="1268" y="1900"/>
                  </a:lnTo>
                  <a:lnTo>
                    <a:pt x="1233" y="1879"/>
                  </a:lnTo>
                  <a:lnTo>
                    <a:pt x="1200" y="1856"/>
                  </a:lnTo>
                  <a:lnTo>
                    <a:pt x="1167" y="1830"/>
                  </a:lnTo>
                  <a:lnTo>
                    <a:pt x="1137" y="1802"/>
                  </a:lnTo>
                  <a:lnTo>
                    <a:pt x="1107" y="1773"/>
                  </a:lnTo>
                  <a:lnTo>
                    <a:pt x="1080" y="1740"/>
                  </a:lnTo>
                  <a:lnTo>
                    <a:pt x="1068" y="1723"/>
                  </a:lnTo>
                  <a:lnTo>
                    <a:pt x="1055" y="1705"/>
                  </a:lnTo>
                  <a:lnTo>
                    <a:pt x="1043" y="1688"/>
                  </a:lnTo>
                  <a:lnTo>
                    <a:pt x="1031" y="1669"/>
                  </a:lnTo>
                  <a:lnTo>
                    <a:pt x="1017" y="1641"/>
                  </a:lnTo>
                  <a:lnTo>
                    <a:pt x="1004" y="1612"/>
                  </a:lnTo>
                  <a:lnTo>
                    <a:pt x="992" y="1584"/>
                  </a:lnTo>
                  <a:lnTo>
                    <a:pt x="980" y="1555"/>
                  </a:lnTo>
                  <a:lnTo>
                    <a:pt x="971" y="1525"/>
                  </a:lnTo>
                  <a:lnTo>
                    <a:pt x="964" y="1496"/>
                  </a:lnTo>
                  <a:lnTo>
                    <a:pt x="958" y="1465"/>
                  </a:lnTo>
                  <a:lnTo>
                    <a:pt x="954" y="1436"/>
                  </a:lnTo>
                  <a:lnTo>
                    <a:pt x="951" y="1407"/>
                  </a:lnTo>
                  <a:lnTo>
                    <a:pt x="949" y="1376"/>
                  </a:lnTo>
                  <a:lnTo>
                    <a:pt x="949" y="1347"/>
                  </a:lnTo>
                  <a:lnTo>
                    <a:pt x="951" y="1316"/>
                  </a:lnTo>
                  <a:lnTo>
                    <a:pt x="954" y="1287"/>
                  </a:lnTo>
                  <a:lnTo>
                    <a:pt x="958" y="1258"/>
                  </a:lnTo>
                  <a:lnTo>
                    <a:pt x="963" y="1229"/>
                  </a:lnTo>
                  <a:lnTo>
                    <a:pt x="970" y="1199"/>
                  </a:lnTo>
                  <a:lnTo>
                    <a:pt x="979" y="1172"/>
                  </a:lnTo>
                  <a:lnTo>
                    <a:pt x="988" y="1142"/>
                  </a:lnTo>
                  <a:lnTo>
                    <a:pt x="999" y="1116"/>
                  </a:lnTo>
                  <a:lnTo>
                    <a:pt x="1011" y="1088"/>
                  </a:lnTo>
                  <a:lnTo>
                    <a:pt x="1026" y="1062"/>
                  </a:lnTo>
                  <a:lnTo>
                    <a:pt x="1040" y="1036"/>
                  </a:lnTo>
                  <a:lnTo>
                    <a:pt x="1056" y="1011"/>
                  </a:lnTo>
                  <a:lnTo>
                    <a:pt x="1074" y="986"/>
                  </a:lnTo>
                  <a:lnTo>
                    <a:pt x="1093" y="962"/>
                  </a:lnTo>
                  <a:lnTo>
                    <a:pt x="1112" y="939"/>
                  </a:lnTo>
                  <a:lnTo>
                    <a:pt x="1134" y="917"/>
                  </a:lnTo>
                  <a:lnTo>
                    <a:pt x="1156" y="897"/>
                  </a:lnTo>
                  <a:lnTo>
                    <a:pt x="1179" y="876"/>
                  </a:lnTo>
                  <a:lnTo>
                    <a:pt x="1204" y="857"/>
                  </a:lnTo>
                  <a:lnTo>
                    <a:pt x="1229" y="840"/>
                  </a:lnTo>
                  <a:lnTo>
                    <a:pt x="1257" y="824"/>
                  </a:lnTo>
                  <a:lnTo>
                    <a:pt x="1182" y="695"/>
                  </a:lnTo>
                </a:path>
              </a:pathLst>
            </a:custGeom>
            <a:blipFill dpi="0" rotWithShape="1">
              <a:blip r:embed="rId5" cstate="email"/>
              <a:srcRect/>
              <a:stretch>
                <a:fillRect/>
              </a:stretch>
            </a:blipFill>
            <a:ln w="28575" cmpd="sng">
              <a:solidFill>
                <a:srgbClr val="00B0F0"/>
              </a:solidFill>
              <a:round/>
            </a:ln>
          </p:spPr>
          <p:txBody>
            <a:bodyPr vert="horz" wrap="square" lIns="85542" tIns="42771" rIns="85542" bIns="42771" numCol="1" anchor="t" anchorCtr="0" compatLnSpc="1">
              <a:noAutofit/>
            </a:bodyPr>
            <a:lstStyle/>
            <a:p>
              <a:endParaRPr lang="de-DE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0CB481C-D470-4C19-A35F-3F0A6F7A5E19}"/>
              </a:ext>
            </a:extLst>
          </p:cNvPr>
          <p:cNvSpPr txBox="1"/>
          <p:nvPr/>
        </p:nvSpPr>
        <p:spPr>
          <a:xfrm>
            <a:off x="4823791" y="3228945"/>
            <a:ext cx="2597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o-RO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 mulțumesc!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9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785281" y="1103578"/>
            <a:ext cx="10237366" cy="3805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3FA7E0-565C-46D7-9FDF-91CD7FE53C14}"/>
              </a:ext>
            </a:extLst>
          </p:cNvPr>
          <p:cNvSpPr txBox="1"/>
          <p:nvPr/>
        </p:nvSpPr>
        <p:spPr>
          <a:xfrm>
            <a:off x="954157" y="834886"/>
            <a:ext cx="10723493" cy="5313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 a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declarat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Uniunea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“</a:t>
            </a:r>
            <a:r>
              <a:rPr lang="en-US" sz="3200" b="1" dirty="0" err="1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anul</a:t>
            </a:r>
            <a:r>
              <a:rPr lang="en-US" sz="3200" b="1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european</a:t>
            </a:r>
            <a:r>
              <a:rPr lang="en-US" sz="3200" b="1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al </a:t>
            </a:r>
            <a:r>
              <a:rPr lang="en-US" sz="3200" b="1" dirty="0" err="1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căilor</a:t>
            </a:r>
            <a:r>
              <a:rPr lang="en-US" sz="3200" b="1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ferate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 (#EUYearofRail). </a:t>
            </a:r>
            <a:endParaRPr lang="en-U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Motivul</a:t>
            </a:r>
            <a:r>
              <a:rPr lang="en-US" sz="24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endParaRPr lang="en-US" sz="2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primul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de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implementare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completă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celui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de-al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patrulea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pachet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ultima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fază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procesului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US" sz="2400" dirty="0" err="1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liberalizare</a:t>
            </a:r>
            <a:r>
              <a:rPr lang="en-US" sz="2400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</a:t>
            </a:r>
            <a:r>
              <a:rPr lang="en-US" sz="2400" dirty="0" err="1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transportului</a:t>
            </a:r>
            <a:r>
              <a:rPr lang="en-US" sz="2400" dirty="0">
                <a:solidFill>
                  <a:srgbClr val="F59E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feroviar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care a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început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4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1991.</a:t>
            </a:r>
            <a:endParaRPr lang="ro-RO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0"/>
              </a:spcAft>
            </a:pPr>
            <a:r>
              <a:rPr lang="ro-RO" sz="2400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prezent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spațiu</a:t>
            </a:r>
            <a:r>
              <a:rPr lang="en-US" sz="24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feroviar</a:t>
            </a:r>
            <a:r>
              <a:rPr lang="en-US" sz="24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european</a:t>
            </a:r>
            <a:r>
              <a:rPr lang="en-US" sz="24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unic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</a:t>
            </a:r>
            <a:endParaRPr lang="ro-RO" sz="2400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mobilitate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transfrontalieră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neîntreruptă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1103151" y="1425611"/>
            <a:ext cx="9985697" cy="40067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8C0939-1F1B-4F17-8B04-86831A04836C}"/>
              </a:ext>
            </a:extLst>
          </p:cNvPr>
          <p:cNvSpPr txBox="1"/>
          <p:nvPr/>
        </p:nvSpPr>
        <p:spPr>
          <a:xfrm>
            <a:off x="450574" y="742122"/>
            <a:ext cx="11227076" cy="4888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Comisia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încearcă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promoveze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mijloc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transport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durabil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Wingdings" panose="05000000000000000000" pitchFamily="2" charset="2"/>
              <a:buChar char="q"/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Durabil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puțin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0,5%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emisiile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Europa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Wingdings" panose="05000000000000000000" pitchFamily="2" charset="2"/>
              <a:buChar char="q"/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transeuropene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de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transport,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conectează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oamenii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întreprinderile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întreaga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Uniune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Wingdings" panose="05000000000000000000" pitchFamily="2" charset="2"/>
              <a:buChar char="q"/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Fiabil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privește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sănătatea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siguranța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activitatii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0"/>
              </a:spcAft>
            </a:pPr>
            <a:r>
              <a:rPr lang="ro-RO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pre</a:t>
            </a:r>
            <a:r>
              <a:rPr lang="ro-RO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7% din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pasageri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11% din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mărfurile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europene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călătoresc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9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1701654" y="1253121"/>
            <a:ext cx="8788692" cy="3805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FF6D29-E716-4B79-81C5-8A5E8D61659A}"/>
              </a:ext>
            </a:extLst>
          </p:cNvPr>
          <p:cNvSpPr txBox="1"/>
          <p:nvPr/>
        </p:nvSpPr>
        <p:spPr>
          <a:xfrm>
            <a:off x="503583" y="480837"/>
            <a:ext cx="11343860" cy="4933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36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liberalizare</a:t>
            </a:r>
            <a:r>
              <a:rPr lang="en-US" sz="3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6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etape</a:t>
            </a:r>
            <a:endParaRPr lang="en-US" sz="3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ro-RO" sz="2400" b="1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29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iulie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1991, a 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aprobată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prima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directivă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transport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 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Directiva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1991/440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)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care se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vreme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la:</a:t>
            </a:r>
            <a:endParaRPr lang="ro-RO" sz="2400" b="1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Liberalizarea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sectorului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3838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Independența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companiilor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3838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Separarea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contabilă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infrastructurii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exploatare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3838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1350"/>
              </a:spcAf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directive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referitoare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sector au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1995: UE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1995/18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acordarea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licențe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UE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1995/19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privind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taxele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7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633368" y="480837"/>
            <a:ext cx="10925264" cy="352021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o-R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0DDDC7-CAE9-468B-9E88-08C782A93919}"/>
              </a:ext>
            </a:extLst>
          </p:cNvPr>
          <p:cNvSpPr txBox="1"/>
          <p:nvPr/>
        </p:nvSpPr>
        <p:spPr>
          <a:xfrm>
            <a:off x="450573" y="596348"/>
            <a:ext cx="11383617" cy="5493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etapă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avut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loc la 30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iulie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1996,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Comisia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prezentat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“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Cartea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albă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privind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liberalizarea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feroviară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care a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stabilit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obiectivele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o-RO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endParaRPr lang="ro-RO" sz="3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Reducerea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costurilor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Îmbunătățirea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calității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Propunerea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produse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piețelor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25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869658" y="1269899"/>
            <a:ext cx="8788692" cy="3805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6FF516-C4AB-402B-986A-7A0B360B148F}"/>
              </a:ext>
            </a:extLst>
          </p:cNvPr>
          <p:cNvSpPr txBox="1"/>
          <p:nvPr/>
        </p:nvSpPr>
        <p:spPr>
          <a:xfrm>
            <a:off x="476425" y="478964"/>
            <a:ext cx="11239150" cy="6270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1350"/>
              </a:spcAft>
            </a:pPr>
            <a:r>
              <a:rPr lang="en-US" sz="28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r>
              <a:rPr lang="en-US" sz="28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 </a:t>
            </a:r>
            <a:r>
              <a:rPr lang="en-US" sz="28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Cartea</a:t>
            </a:r>
            <a:r>
              <a:rPr lang="en-US" sz="28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8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albă</a:t>
            </a:r>
            <a:r>
              <a:rPr lang="en-US" sz="28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a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căilor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ferate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comunitare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US" sz="28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fost</a:t>
            </a:r>
            <a:r>
              <a:rPr lang="en-US" sz="28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8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actualizată</a:t>
            </a:r>
            <a:r>
              <a:rPr lang="en-US" sz="2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cu: 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Politica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transporturilor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2010: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timpul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8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decide”.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actualizare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angajat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acorde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prioritate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feroviarului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transeuropene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reechilibrând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diferitelor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moduri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transport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creând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spațiu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integrat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atinge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propuse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2001 au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directive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reglementări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care au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denumite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pachete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2001, al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doilea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2004,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treilea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2007.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2012,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măsurile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primului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pachet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reformate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Directiva</a:t>
            </a:r>
            <a:r>
              <a:rPr lang="en-US" sz="2400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2012/34 / UE de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instituire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spațiu</a:t>
            </a:r>
            <a:r>
              <a:rPr lang="en-US" sz="2400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2400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unic</a:t>
            </a:r>
            <a:r>
              <a:rPr lang="en-US" sz="2400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869658" y="1269899"/>
            <a:ext cx="8788692" cy="3805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87DE01-B869-48D4-B34D-24870F72529C}"/>
              </a:ext>
            </a:extLst>
          </p:cNvPr>
          <p:cNvSpPr txBox="1"/>
          <p:nvPr/>
        </p:nvSpPr>
        <p:spPr>
          <a:xfrm>
            <a:off x="331304" y="609600"/>
            <a:ext cx="11529392" cy="4778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 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patrulea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pachet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feroviar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, a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aprobat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funcționează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piloni</a:t>
            </a:r>
            <a:r>
              <a:rPr lang="en-US" sz="32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Pilonul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guvernanță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referitor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deschiderea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pieței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serviciilor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naționale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transport 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călători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guvernarea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infrastructurilor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400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rgbClr val="3838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Pilon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tehnic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legat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interoperabilitatea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siguranța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Europa.</a:t>
            </a:r>
            <a:endParaRPr lang="en-US" sz="2400" dirty="0">
              <a:solidFill>
                <a:srgbClr val="383838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2011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aprobată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Carte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albă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privind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transportul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Europa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 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reducere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producției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CO</a:t>
            </a:r>
            <a:r>
              <a:rPr lang="en-US" sz="2400" dirty="0">
                <a:solidFill>
                  <a:srgbClr val="383838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</a:rPr>
              <a:t>₂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transferul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50%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traficul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rutier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4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869658" y="1269899"/>
            <a:ext cx="8788692" cy="380544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6FF516-C4AB-402B-986A-7A0B360B148F}"/>
              </a:ext>
            </a:extLst>
          </p:cNvPr>
          <p:cNvSpPr txBox="1"/>
          <p:nvPr/>
        </p:nvSpPr>
        <p:spPr>
          <a:xfrm>
            <a:off x="344557" y="622851"/>
            <a:ext cx="11436626" cy="6474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Optimizarea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transportului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intermodalitate</a:t>
            </a:r>
            <a:endParaRPr lang="en-U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scoate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vehiculele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roți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pe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drumurile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ro-RO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niunii 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o-RO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uropene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încerca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realizeze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[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intermodalitate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eficientă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o-RO" sz="2400" b="1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circulația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mărfurilor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mijloace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transport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rapid,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ieftin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durabil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posibil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2400" b="1" dirty="0">
              <a:solidFill>
                <a:srgbClr val="38383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ro-RO" sz="2400" b="1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copul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poziție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proeminentă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mobilitatea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mărfurilor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creșterea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b="1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economică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2400" b="1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durabilă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Uniunea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Obiectivul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promovării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căilor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întreaga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Europă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crearea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rețelelor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transeuropene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contribuie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 </a:t>
            </a:r>
            <a:r>
              <a:rPr lang="en-US" sz="2400" b="1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reducerea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US" sz="2400" b="1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emisiilor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de CO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Cambria Math" panose="02040503050406030204" pitchFamily="18" charset="0"/>
                <a:hlinkClick r:id="rId4"/>
              </a:rPr>
              <a:t>₂</a:t>
            </a:r>
            <a:r>
              <a:rPr lang="en-US" sz="2400" b="1" u="sng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,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rămas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asemenea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neschimbat</a:t>
            </a:r>
            <a:r>
              <a:rPr lang="en-US" sz="2400" b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o-R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3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FD9F68A-3FBB-493F-9243-1067D7CBD25D}"/>
              </a:ext>
            </a:extLst>
          </p:cNvPr>
          <p:cNvSpPr txBox="1">
            <a:spLocks/>
          </p:cNvSpPr>
          <p:nvPr/>
        </p:nvSpPr>
        <p:spPr>
          <a:xfrm>
            <a:off x="1068440" y="631044"/>
            <a:ext cx="8788692" cy="44114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C13C80C8-8CDB-4A1C-9C9F-57895D5A1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350" y="5700888"/>
            <a:ext cx="20193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6FF516-C4AB-402B-986A-7A0B360B148F}"/>
              </a:ext>
            </a:extLst>
          </p:cNvPr>
          <p:cNvSpPr txBox="1"/>
          <p:nvPr/>
        </p:nvSpPr>
        <p:spPr>
          <a:xfrm>
            <a:off x="514350" y="631045"/>
            <a:ext cx="11319841" cy="4890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Liberalizarea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transportului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feroviar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provocare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urmează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realizeze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3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ro-RO" sz="3200" b="1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atinge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obiective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fundamentale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trebuit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urgent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abordate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eminamente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tehnice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depășite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contradictorii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urmă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 pare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problemele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diferitele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poziții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împiedica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inevitabilul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liberalizări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totale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căilor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ferate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b="1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Europa.</a:t>
            </a:r>
            <a:endParaRPr lang="en-US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 fontAlgn="base">
              <a:lnSpc>
                <a:spcPct val="115000"/>
              </a:lnSpc>
              <a:spcBef>
                <a:spcPts val="0"/>
              </a:spcBef>
              <a:spcAft>
                <a:spcPts val="1350"/>
              </a:spcAft>
            </a:pP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defecte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semnificative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liberalizare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realitate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o-RO" sz="2400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Rom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u="sng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mărfurilor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curând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realitate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u="none" strike="noStrike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transportului</a:t>
            </a:r>
            <a:r>
              <a:rPr lang="en-US" sz="2400" i="1" u="none" strike="noStrike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de </a:t>
            </a:r>
            <a:r>
              <a:rPr lang="en-US" sz="2400" i="1" u="none" strike="noStrike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călători</a:t>
            </a:r>
            <a:r>
              <a:rPr lang="en-US" sz="2400" i="1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</a:t>
            </a:r>
            <a:r>
              <a:rPr lang="ro-RO" sz="2400" dirty="0">
                <a:solidFill>
                  <a:srgbClr val="38383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noastră</a:t>
            </a:r>
            <a:r>
              <a:rPr lang="en-US" sz="2400" dirty="0">
                <a:solidFill>
                  <a:srgbClr val="38383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6343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171</TotalTime>
  <Words>786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Basis</vt:lpstr>
      <vt:lpstr>  Europa finalizează liberalizarea transportului feroviar  BUCUREȘTI   19 MAI 2021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PRINCIPALELE PRIORITĂȚI ALE TRANSPORTULUI FEROVIAR DIN ROMÂNIA  BUCUREȘTI  23 MARTIE 2021</dc:title>
  <dc:creator>OPSFPR</dc:creator>
  <cp:lastModifiedBy>VASILE SECLAMAN</cp:lastModifiedBy>
  <cp:revision>51</cp:revision>
  <dcterms:created xsi:type="dcterms:W3CDTF">2021-03-17T10:54:59Z</dcterms:created>
  <dcterms:modified xsi:type="dcterms:W3CDTF">2021-05-18T08:39:25Z</dcterms:modified>
</cp:coreProperties>
</file>