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2" r:id="rId3"/>
    <p:sldId id="289" r:id="rId4"/>
    <p:sldId id="284" r:id="rId5"/>
    <p:sldId id="285" r:id="rId6"/>
    <p:sldId id="287" r:id="rId7"/>
    <p:sldId id="288" r:id="rId8"/>
    <p:sldId id="261" r:id="rId9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54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1017">
          <p15:clr>
            <a:srgbClr val="A4A3A4"/>
          </p15:clr>
        </p15:guide>
        <p15:guide id="4" pos="2880">
          <p15:clr>
            <a:srgbClr val="A4A3A4"/>
          </p15:clr>
        </p15:guide>
        <p15:guide id="5" pos="5376">
          <p15:clr>
            <a:srgbClr val="A4A3A4"/>
          </p15:clr>
        </p15:guide>
        <p15:guide id="6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6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RITER Morgan" initials="M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00"/>
    <a:srgbClr val="FDD60C"/>
    <a:srgbClr val="FDD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364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422" y="102"/>
      </p:cViewPr>
      <p:guideLst>
        <p:guide orient="horz" pos="3754"/>
        <p:guide orient="horz" pos="2158"/>
        <p:guide orient="horz" pos="1017"/>
        <p:guide pos="2880"/>
        <p:guide pos="537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2" d="100"/>
          <a:sy n="62" d="100"/>
        </p:scale>
        <p:origin x="2280" y="78"/>
      </p:cViewPr>
      <p:guideLst>
        <p:guide orient="horz" pos="2876"/>
        <p:guide pos="215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513E3-75DF-405F-BADE-73EC1D20974B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71D3F-8F12-4E20-9AD2-97BFB20D016B}">
      <dgm:prSet phldrT="[Text]"/>
      <dgm:spPr/>
      <dgm:t>
        <a:bodyPr/>
        <a:lstStyle/>
        <a:p>
          <a:r>
            <a:rPr lang="ro-RO" dirty="0"/>
            <a:t>Obiective Relevante</a:t>
          </a:r>
          <a:endParaRPr lang="en-US" dirty="0"/>
        </a:p>
      </dgm:t>
    </dgm:pt>
    <dgm:pt modelId="{DA5B5388-4FDC-469D-BEDF-F2C7A1EF7DAC}" type="parTrans" cxnId="{A7AEA4B2-5267-49BF-A974-48BC5B81D097}">
      <dgm:prSet/>
      <dgm:spPr/>
      <dgm:t>
        <a:bodyPr/>
        <a:lstStyle/>
        <a:p>
          <a:endParaRPr lang="en-US"/>
        </a:p>
      </dgm:t>
    </dgm:pt>
    <dgm:pt modelId="{2B5E8611-FD1D-463E-B284-5746AC822719}" type="sibTrans" cxnId="{A7AEA4B2-5267-49BF-A974-48BC5B81D097}">
      <dgm:prSet/>
      <dgm:spPr/>
      <dgm:t>
        <a:bodyPr/>
        <a:lstStyle/>
        <a:p>
          <a:endParaRPr lang="en-US"/>
        </a:p>
      </dgm:t>
    </dgm:pt>
    <dgm:pt modelId="{307D1EE5-C845-4059-B559-B0391C7E3858}">
      <dgm:prSet phldrT="[Text]"/>
      <dgm:spPr/>
      <dgm:t>
        <a:bodyPr/>
        <a:lstStyle/>
        <a:p>
          <a:r>
            <a:rPr lang="ro-RO" b="1" dirty="0"/>
            <a:t>O</a:t>
          </a:r>
          <a:r>
            <a:rPr lang="en-US" b="1" dirty="0"/>
            <a:t> </a:t>
          </a:r>
          <a:r>
            <a:rPr lang="en-US" b="1" dirty="0" err="1"/>
            <a:t>Europ</a:t>
          </a:r>
          <a:r>
            <a:rPr lang="ro-RO" b="1" dirty="0"/>
            <a:t>a mai inteligenta  </a:t>
          </a:r>
          <a:r>
            <a:rPr lang="en-US" b="1" dirty="0"/>
            <a:t> - </a:t>
          </a:r>
          <a:r>
            <a:rPr lang="en-US" b="1" dirty="0" err="1"/>
            <a:t>Inova</a:t>
          </a:r>
          <a:r>
            <a:rPr lang="ro-RO" b="1" dirty="0"/>
            <a:t>re</a:t>
          </a:r>
          <a:endParaRPr lang="en-US" b="1" dirty="0"/>
        </a:p>
      </dgm:t>
    </dgm:pt>
    <dgm:pt modelId="{CDD017A8-E2FF-431C-B6E6-D8A965288FEE}" type="parTrans" cxnId="{38804375-123F-4011-8041-A1255B098C65}">
      <dgm:prSet/>
      <dgm:spPr/>
      <dgm:t>
        <a:bodyPr/>
        <a:lstStyle/>
        <a:p>
          <a:endParaRPr lang="en-US"/>
        </a:p>
      </dgm:t>
    </dgm:pt>
    <dgm:pt modelId="{01BD103D-9373-4F54-A4B9-8E5BDA511454}" type="sibTrans" cxnId="{38804375-123F-4011-8041-A1255B098C65}">
      <dgm:prSet/>
      <dgm:spPr/>
      <dgm:t>
        <a:bodyPr/>
        <a:lstStyle/>
        <a:p>
          <a:endParaRPr lang="en-US"/>
        </a:p>
      </dgm:t>
    </dgm:pt>
    <dgm:pt modelId="{66188753-1F5B-421D-83E8-411FB83E2E8C}">
      <dgm:prSet phldrT="[Text]"/>
      <dgm:spPr/>
      <dgm:t>
        <a:bodyPr/>
        <a:lstStyle/>
        <a:p>
          <a:r>
            <a:rPr lang="ro-RO" b="1" dirty="0">
              <a:solidFill>
                <a:srgbClr val="92D050"/>
              </a:solidFill>
            </a:rPr>
            <a:t>O Europa mai verde</a:t>
          </a:r>
          <a:endParaRPr lang="en-US" b="1" dirty="0">
            <a:solidFill>
              <a:srgbClr val="92D050"/>
            </a:solidFill>
          </a:endParaRPr>
        </a:p>
      </dgm:t>
    </dgm:pt>
    <dgm:pt modelId="{58E02593-0E18-4E78-80D4-490959ECD819}" type="parTrans" cxnId="{3ED165B5-76A2-4D9E-8A00-981A75DBD6C8}">
      <dgm:prSet/>
      <dgm:spPr/>
      <dgm:t>
        <a:bodyPr/>
        <a:lstStyle/>
        <a:p>
          <a:endParaRPr lang="en-US"/>
        </a:p>
      </dgm:t>
    </dgm:pt>
    <dgm:pt modelId="{E51BB3E5-0398-41F3-B5A2-630FD0616D4A}" type="sibTrans" cxnId="{3ED165B5-76A2-4D9E-8A00-981A75DBD6C8}">
      <dgm:prSet/>
      <dgm:spPr/>
      <dgm:t>
        <a:bodyPr/>
        <a:lstStyle/>
        <a:p>
          <a:endParaRPr lang="en-US"/>
        </a:p>
      </dgm:t>
    </dgm:pt>
    <dgm:pt modelId="{76FEAF22-5CD9-4C78-9D4A-EDA1AB22AB05}">
      <dgm:prSet phldrT="[Text]"/>
      <dgm:spPr/>
      <dgm:t>
        <a:bodyPr/>
        <a:lstStyle/>
        <a:p>
          <a:r>
            <a:rPr lang="ro-RO" dirty="0" err="1"/>
            <a:t>Investitii</a:t>
          </a:r>
          <a:r>
            <a:rPr lang="ro-RO" dirty="0"/>
            <a:t> Feroviare </a:t>
          </a:r>
          <a:r>
            <a:rPr lang="en-US" dirty="0"/>
            <a:t>Eligible</a:t>
          </a:r>
        </a:p>
      </dgm:t>
    </dgm:pt>
    <dgm:pt modelId="{FAB661EE-CF54-4637-82AA-5E9B15CD04F1}" type="parTrans" cxnId="{6947EEC6-9444-4F43-AB90-40636E092BEE}">
      <dgm:prSet/>
      <dgm:spPr/>
      <dgm:t>
        <a:bodyPr/>
        <a:lstStyle/>
        <a:p>
          <a:endParaRPr lang="en-US"/>
        </a:p>
      </dgm:t>
    </dgm:pt>
    <dgm:pt modelId="{FBF3DAED-8EA3-4EE1-B149-36E3F2CAA9A9}" type="sibTrans" cxnId="{6947EEC6-9444-4F43-AB90-40636E092BEE}">
      <dgm:prSet/>
      <dgm:spPr/>
      <dgm:t>
        <a:bodyPr/>
        <a:lstStyle/>
        <a:p>
          <a:endParaRPr lang="en-US"/>
        </a:p>
      </dgm:t>
    </dgm:pt>
    <dgm:pt modelId="{629FB656-C6BB-4C57-9382-79753183F36D}">
      <dgm:prSet phldrT="[Text]"/>
      <dgm:spPr/>
      <dgm:t>
        <a:bodyPr/>
        <a:lstStyle/>
        <a:p>
          <a:r>
            <a:rPr lang="en-US" b="1" dirty="0" err="1"/>
            <a:t>Modernizare</a:t>
          </a:r>
          <a:r>
            <a:rPr lang="en-US" b="1" dirty="0"/>
            <a:t> </a:t>
          </a:r>
          <a:r>
            <a:rPr lang="ro-RO" b="1" dirty="0"/>
            <a:t>ș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Electrificare</a:t>
          </a:r>
          <a:endParaRPr lang="en-US" b="1" dirty="0"/>
        </a:p>
      </dgm:t>
    </dgm:pt>
    <dgm:pt modelId="{7FA6E9C1-8EFE-45BC-A9A7-FF6AABCB9E6D}" type="parTrans" cxnId="{FF1C527A-2F19-43B8-8232-519BACCAC92F}">
      <dgm:prSet/>
      <dgm:spPr/>
      <dgm:t>
        <a:bodyPr/>
        <a:lstStyle/>
        <a:p>
          <a:endParaRPr lang="en-US"/>
        </a:p>
      </dgm:t>
    </dgm:pt>
    <dgm:pt modelId="{243AA1C0-F826-45CC-8D80-211A0318F1AF}" type="sibTrans" cxnId="{FF1C527A-2F19-43B8-8232-519BACCAC92F}">
      <dgm:prSet/>
      <dgm:spPr/>
      <dgm:t>
        <a:bodyPr/>
        <a:lstStyle/>
        <a:p>
          <a:endParaRPr lang="en-US"/>
        </a:p>
      </dgm:t>
    </dgm:pt>
    <dgm:pt modelId="{2D649409-0650-4AEB-9795-EFFA0A9F0CB3}">
      <dgm:prSet phldrT="[Text]"/>
      <dgm:spPr/>
      <dgm:t>
        <a:bodyPr/>
        <a:lstStyle/>
        <a:p>
          <a:r>
            <a:rPr lang="en-US" b="1" dirty="0" err="1"/>
            <a:t>Terminale</a:t>
          </a:r>
          <a:r>
            <a:rPr lang="en-US" b="1" dirty="0"/>
            <a:t> </a:t>
          </a:r>
          <a:r>
            <a:rPr lang="en-US" b="1" dirty="0" err="1"/>
            <a:t>Intermodale</a:t>
          </a:r>
          <a:endParaRPr lang="en-US" b="1" dirty="0"/>
        </a:p>
      </dgm:t>
    </dgm:pt>
    <dgm:pt modelId="{FF319D7A-A323-4D50-94E3-5A53F49A218C}" type="parTrans" cxnId="{1DA5D763-AC2F-4DE1-9396-7513237DFC76}">
      <dgm:prSet/>
      <dgm:spPr/>
      <dgm:t>
        <a:bodyPr/>
        <a:lstStyle/>
        <a:p>
          <a:endParaRPr lang="en-US"/>
        </a:p>
      </dgm:t>
    </dgm:pt>
    <dgm:pt modelId="{1F71FDD4-E5B3-4339-AB3E-494A8A698CB9}" type="sibTrans" cxnId="{1DA5D763-AC2F-4DE1-9396-7513237DFC76}">
      <dgm:prSet/>
      <dgm:spPr/>
      <dgm:t>
        <a:bodyPr/>
        <a:lstStyle/>
        <a:p>
          <a:endParaRPr lang="en-US"/>
        </a:p>
      </dgm:t>
    </dgm:pt>
    <dgm:pt modelId="{9F5AB39F-D9E0-471E-B77F-3650D5388E67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O Europa mai conectata</a:t>
          </a:r>
          <a:endParaRPr lang="en-US" b="1" dirty="0">
            <a:solidFill>
              <a:srgbClr val="92D050"/>
            </a:solidFill>
          </a:endParaRPr>
        </a:p>
      </dgm:t>
    </dgm:pt>
    <dgm:pt modelId="{4964FC12-522F-460D-B43D-7D9EFB4B4580}" type="parTrans" cxnId="{82E65500-66C6-4EFF-9BE4-79C5F3D09F05}">
      <dgm:prSet/>
      <dgm:spPr/>
      <dgm:t>
        <a:bodyPr/>
        <a:lstStyle/>
        <a:p>
          <a:endParaRPr lang="en-US"/>
        </a:p>
      </dgm:t>
    </dgm:pt>
    <dgm:pt modelId="{BCF2B773-1DB3-48E0-9400-5468E4800EEA}" type="sibTrans" cxnId="{82E65500-66C6-4EFF-9BE4-79C5F3D09F05}">
      <dgm:prSet/>
      <dgm:spPr/>
      <dgm:t>
        <a:bodyPr/>
        <a:lstStyle/>
        <a:p>
          <a:endParaRPr lang="en-US"/>
        </a:p>
      </dgm:t>
    </dgm:pt>
    <dgm:pt modelId="{3636EEB9-1CBA-4EE7-8A40-C3AB229EAE69}">
      <dgm:prSet phldrT="[Text]"/>
      <dgm:spPr/>
      <dgm:t>
        <a:bodyPr/>
        <a:lstStyle/>
        <a:p>
          <a:r>
            <a:rPr lang="en-US" b="1" dirty="0" err="1"/>
            <a:t>Cercetare</a:t>
          </a:r>
          <a:endParaRPr lang="en-US" b="1" dirty="0"/>
        </a:p>
      </dgm:t>
    </dgm:pt>
    <dgm:pt modelId="{0164FC84-B942-4A09-9119-0EFAAD4B9C4E}" type="sibTrans" cxnId="{D6C6B470-20F8-4B78-81C4-C62F950A4BDA}">
      <dgm:prSet/>
      <dgm:spPr/>
      <dgm:t>
        <a:bodyPr/>
        <a:lstStyle/>
        <a:p>
          <a:endParaRPr lang="en-US"/>
        </a:p>
      </dgm:t>
    </dgm:pt>
    <dgm:pt modelId="{2B588649-52C7-4717-8089-A5C27CB54E3B}" type="parTrans" cxnId="{D6C6B470-20F8-4B78-81C4-C62F950A4BDA}">
      <dgm:prSet/>
      <dgm:spPr/>
      <dgm:t>
        <a:bodyPr/>
        <a:lstStyle/>
        <a:p>
          <a:endParaRPr lang="en-US"/>
        </a:p>
      </dgm:t>
    </dgm:pt>
    <dgm:pt modelId="{4ECDC957-EAB2-4AFA-ABDA-EF2204E760A0}">
      <dgm:prSet phldrT="[Text]"/>
      <dgm:spPr/>
      <dgm:t>
        <a:bodyPr/>
        <a:lstStyle/>
        <a:p>
          <a:r>
            <a:rPr lang="en-US" b="1" dirty="0"/>
            <a:t>Material </a:t>
          </a:r>
          <a:r>
            <a:rPr lang="en-US" b="1" dirty="0" err="1"/>
            <a:t>rulant</a:t>
          </a:r>
          <a:endParaRPr lang="en-US" b="1" dirty="0"/>
        </a:p>
      </dgm:t>
    </dgm:pt>
    <dgm:pt modelId="{0384C97F-F699-420E-8003-E9B88C336067}" type="sibTrans" cxnId="{0821B1AA-F0D9-455E-822D-37B7205F206B}">
      <dgm:prSet/>
      <dgm:spPr/>
      <dgm:t>
        <a:bodyPr/>
        <a:lstStyle/>
        <a:p>
          <a:endParaRPr lang="en-US"/>
        </a:p>
      </dgm:t>
    </dgm:pt>
    <dgm:pt modelId="{1B700260-E6D0-4D49-84A6-3D082998CE87}" type="parTrans" cxnId="{0821B1AA-F0D9-455E-822D-37B7205F206B}">
      <dgm:prSet/>
      <dgm:spPr/>
      <dgm:t>
        <a:bodyPr/>
        <a:lstStyle/>
        <a:p>
          <a:endParaRPr lang="en-US"/>
        </a:p>
      </dgm:t>
    </dgm:pt>
    <dgm:pt modelId="{8C526CD3-C972-4567-83EE-6D316B375E6B}">
      <dgm:prSet phldrT="[Text]"/>
      <dgm:spPr/>
      <dgm:t>
        <a:bodyPr/>
        <a:lstStyle/>
        <a:p>
          <a:r>
            <a:rPr lang="en-US" b="1" dirty="0"/>
            <a:t>ERTMS</a:t>
          </a:r>
        </a:p>
      </dgm:t>
    </dgm:pt>
    <dgm:pt modelId="{CEA4442A-E2E3-481E-A1F8-6DC512DE9A9F}" type="parTrans" cxnId="{29BD3D22-0425-416E-BFB7-424D0832783A}">
      <dgm:prSet/>
      <dgm:spPr/>
      <dgm:t>
        <a:bodyPr/>
        <a:lstStyle/>
        <a:p>
          <a:endParaRPr lang="en-US"/>
        </a:p>
      </dgm:t>
    </dgm:pt>
    <dgm:pt modelId="{ABFE390E-0209-418B-BFB0-BB440E8B7F46}" type="sibTrans" cxnId="{29BD3D22-0425-416E-BFB7-424D0832783A}">
      <dgm:prSet/>
      <dgm:spPr/>
      <dgm:t>
        <a:bodyPr/>
        <a:lstStyle/>
        <a:p>
          <a:endParaRPr lang="en-US"/>
        </a:p>
      </dgm:t>
    </dgm:pt>
    <dgm:pt modelId="{517D8ACF-3EB9-464F-AFC3-4251B1E5284C}" type="pres">
      <dgm:prSet presAssocID="{52B513E3-75DF-405F-BADE-73EC1D20974B}" presName="linearFlow" presStyleCnt="0">
        <dgm:presLayoutVars>
          <dgm:dir/>
          <dgm:animLvl val="lvl"/>
          <dgm:resizeHandles/>
        </dgm:presLayoutVars>
      </dgm:prSet>
      <dgm:spPr/>
    </dgm:pt>
    <dgm:pt modelId="{9E2BD86C-2F7B-4EA2-AFC5-D09CB2311787}" type="pres">
      <dgm:prSet presAssocID="{83C71D3F-8F12-4E20-9AD2-97BFB20D016B}" presName="compositeNode" presStyleCnt="0">
        <dgm:presLayoutVars>
          <dgm:bulletEnabled val="1"/>
        </dgm:presLayoutVars>
      </dgm:prSet>
      <dgm:spPr/>
    </dgm:pt>
    <dgm:pt modelId="{7AB4BB24-C6B5-4CB4-8C68-BF0179A8AF5D}" type="pres">
      <dgm:prSet presAssocID="{83C71D3F-8F12-4E20-9AD2-97BFB20D016B}" presName="image" presStyleLbl="fgImgPlace1" presStyleIdx="0" presStyleCnt="2" custScaleX="125817" custScaleY="1149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B2D37AC9-F0F4-4224-A6A6-7A02B442E8E9}" type="pres">
      <dgm:prSet presAssocID="{83C71D3F-8F12-4E20-9AD2-97BFB20D016B}" presName="childNode" presStyleLbl="node1" presStyleIdx="0" presStyleCnt="2" custScaleX="115127">
        <dgm:presLayoutVars>
          <dgm:bulletEnabled val="1"/>
        </dgm:presLayoutVars>
      </dgm:prSet>
      <dgm:spPr/>
    </dgm:pt>
    <dgm:pt modelId="{0D7BDA03-3FF7-4A28-91FF-7594D078CC38}" type="pres">
      <dgm:prSet presAssocID="{83C71D3F-8F12-4E20-9AD2-97BFB20D016B}" presName="parentNode" presStyleLbl="revTx" presStyleIdx="0" presStyleCnt="2" custLinFactNeighborX="-13242" custLinFactNeighborY="13222">
        <dgm:presLayoutVars>
          <dgm:chMax val="0"/>
          <dgm:bulletEnabled val="1"/>
        </dgm:presLayoutVars>
      </dgm:prSet>
      <dgm:spPr/>
    </dgm:pt>
    <dgm:pt modelId="{486E6D2D-2FDB-4D79-A08A-6811265C45FA}" type="pres">
      <dgm:prSet presAssocID="{2B5E8611-FD1D-463E-B284-5746AC822719}" presName="sibTrans" presStyleCnt="0"/>
      <dgm:spPr/>
    </dgm:pt>
    <dgm:pt modelId="{4511086F-0C5E-4986-BD13-67280E23BA96}" type="pres">
      <dgm:prSet presAssocID="{76FEAF22-5CD9-4C78-9D4A-EDA1AB22AB05}" presName="compositeNode" presStyleCnt="0">
        <dgm:presLayoutVars>
          <dgm:bulletEnabled val="1"/>
        </dgm:presLayoutVars>
      </dgm:prSet>
      <dgm:spPr/>
    </dgm:pt>
    <dgm:pt modelId="{BBBB2917-7926-47D0-8774-84EF516B8752}" type="pres">
      <dgm:prSet presAssocID="{76FEAF22-5CD9-4C78-9D4A-EDA1AB22AB05}" presName="image" presStyleLbl="fgImgPlace1" presStyleIdx="1" presStyleCnt="2" custScaleX="130089" custScaleY="111120"/>
      <dgm:spPr>
        <a:blipFill>
          <a:blip xmlns:r="http://schemas.openxmlformats.org/officeDocument/2006/relationships" r:embed="rId2"/>
          <a:stretch>
            <a:fillRect l="-6000" r="-6000"/>
          </a:stretch>
        </a:blipFill>
      </dgm:spPr>
    </dgm:pt>
    <dgm:pt modelId="{34A43E62-054E-4E82-A7BC-9F2CE0EFADFB}" type="pres">
      <dgm:prSet presAssocID="{76FEAF22-5CD9-4C78-9D4A-EDA1AB22AB05}" presName="childNode" presStyleLbl="node1" presStyleIdx="1" presStyleCnt="2" custScaleX="137211" custLinFactNeighborX="6623" custLinFactNeighborY="229">
        <dgm:presLayoutVars>
          <dgm:bulletEnabled val="1"/>
        </dgm:presLayoutVars>
      </dgm:prSet>
      <dgm:spPr/>
    </dgm:pt>
    <dgm:pt modelId="{A346D665-3E96-4F35-826A-84D9A6AC3247}" type="pres">
      <dgm:prSet presAssocID="{76FEAF22-5CD9-4C78-9D4A-EDA1AB22AB05}" presName="parentNode" presStyleLbl="revTx" presStyleIdx="1" presStyleCnt="2" custScaleX="63973" custScaleY="90100" custLinFactNeighborX="-69464" custLinFactNeighborY="917">
        <dgm:presLayoutVars>
          <dgm:chMax val="0"/>
          <dgm:bulletEnabled val="1"/>
        </dgm:presLayoutVars>
      </dgm:prSet>
      <dgm:spPr/>
    </dgm:pt>
  </dgm:ptLst>
  <dgm:cxnLst>
    <dgm:cxn modelId="{82E65500-66C6-4EFF-9BE4-79C5F3D09F05}" srcId="{83C71D3F-8F12-4E20-9AD2-97BFB20D016B}" destId="{9F5AB39F-D9E0-471E-B77F-3650D5388E67}" srcOrd="2" destOrd="0" parTransId="{4964FC12-522F-460D-B43D-7D9EFB4B4580}" sibTransId="{BCF2B773-1DB3-48E0-9400-5468E4800EEA}"/>
    <dgm:cxn modelId="{4E681309-2EAC-411A-87BC-11D8D8F6E992}" type="presOf" srcId="{66188753-1F5B-421D-83E8-411FB83E2E8C}" destId="{B2D37AC9-F0F4-4224-A6A6-7A02B442E8E9}" srcOrd="0" destOrd="1" presId="urn:microsoft.com/office/officeart/2005/8/layout/hList2"/>
    <dgm:cxn modelId="{29BD3D22-0425-416E-BFB7-424D0832783A}" srcId="{76FEAF22-5CD9-4C78-9D4A-EDA1AB22AB05}" destId="{8C526CD3-C972-4567-83EE-6D316B375E6B}" srcOrd="2" destOrd="0" parTransId="{CEA4442A-E2E3-481E-A1F8-6DC512DE9A9F}" sibTransId="{ABFE390E-0209-418B-BFB0-BB440E8B7F46}"/>
    <dgm:cxn modelId="{1AE72840-6C06-4093-B1F6-EE230F6E69B3}" type="presOf" srcId="{629FB656-C6BB-4C57-9382-79753183F36D}" destId="{34A43E62-054E-4E82-A7BC-9F2CE0EFADFB}" srcOrd="0" destOrd="1" presId="urn:microsoft.com/office/officeart/2005/8/layout/hList2"/>
    <dgm:cxn modelId="{1DA5D763-AC2F-4DE1-9396-7513237DFC76}" srcId="{76FEAF22-5CD9-4C78-9D4A-EDA1AB22AB05}" destId="{2D649409-0650-4AEB-9795-EFFA0A9F0CB3}" srcOrd="3" destOrd="0" parTransId="{FF319D7A-A323-4D50-94E3-5A53F49A218C}" sibTransId="{1F71FDD4-E5B3-4339-AB3E-494A8A698CB9}"/>
    <dgm:cxn modelId="{D6C6B470-20F8-4B78-81C4-C62F950A4BDA}" srcId="{76FEAF22-5CD9-4C78-9D4A-EDA1AB22AB05}" destId="{3636EEB9-1CBA-4EE7-8A40-C3AB229EAE69}" srcOrd="0" destOrd="0" parTransId="{2B588649-52C7-4717-8089-A5C27CB54E3B}" sibTransId="{0164FC84-B942-4A09-9119-0EFAAD4B9C4E}"/>
    <dgm:cxn modelId="{38804375-123F-4011-8041-A1255B098C65}" srcId="{83C71D3F-8F12-4E20-9AD2-97BFB20D016B}" destId="{307D1EE5-C845-4059-B559-B0391C7E3858}" srcOrd="0" destOrd="0" parTransId="{CDD017A8-E2FF-431C-B6E6-D8A965288FEE}" sibTransId="{01BD103D-9373-4F54-A4B9-8E5BDA511454}"/>
    <dgm:cxn modelId="{60EA3557-FF7C-4608-84D2-A640B978EDF1}" type="presOf" srcId="{52B513E3-75DF-405F-BADE-73EC1D20974B}" destId="{517D8ACF-3EB9-464F-AFC3-4251B1E5284C}" srcOrd="0" destOrd="0" presId="urn:microsoft.com/office/officeart/2005/8/layout/hList2"/>
    <dgm:cxn modelId="{FF1C527A-2F19-43B8-8232-519BACCAC92F}" srcId="{76FEAF22-5CD9-4C78-9D4A-EDA1AB22AB05}" destId="{629FB656-C6BB-4C57-9382-79753183F36D}" srcOrd="1" destOrd="0" parTransId="{7FA6E9C1-8EFE-45BC-A9A7-FF6AABCB9E6D}" sibTransId="{243AA1C0-F826-45CC-8D80-211A0318F1AF}"/>
    <dgm:cxn modelId="{956D1E86-4D74-4B26-8BBD-AC3F09A060F2}" type="presOf" srcId="{9F5AB39F-D9E0-471E-B77F-3650D5388E67}" destId="{B2D37AC9-F0F4-4224-A6A6-7A02B442E8E9}" srcOrd="0" destOrd="2" presId="urn:microsoft.com/office/officeart/2005/8/layout/hList2"/>
    <dgm:cxn modelId="{0821B1AA-F0D9-455E-822D-37B7205F206B}" srcId="{76FEAF22-5CD9-4C78-9D4A-EDA1AB22AB05}" destId="{4ECDC957-EAB2-4AFA-ABDA-EF2204E760A0}" srcOrd="4" destOrd="0" parTransId="{1B700260-E6D0-4D49-84A6-3D082998CE87}" sibTransId="{0384C97F-F699-420E-8003-E9B88C336067}"/>
    <dgm:cxn modelId="{DD04A2B2-9317-4F35-A74A-AA40A7B22178}" type="presOf" srcId="{76FEAF22-5CD9-4C78-9D4A-EDA1AB22AB05}" destId="{A346D665-3E96-4F35-826A-84D9A6AC3247}" srcOrd="0" destOrd="0" presId="urn:microsoft.com/office/officeart/2005/8/layout/hList2"/>
    <dgm:cxn modelId="{A7AEA4B2-5267-49BF-A974-48BC5B81D097}" srcId="{52B513E3-75DF-405F-BADE-73EC1D20974B}" destId="{83C71D3F-8F12-4E20-9AD2-97BFB20D016B}" srcOrd="0" destOrd="0" parTransId="{DA5B5388-4FDC-469D-BEDF-F2C7A1EF7DAC}" sibTransId="{2B5E8611-FD1D-463E-B284-5746AC822719}"/>
    <dgm:cxn modelId="{3ED165B5-76A2-4D9E-8A00-981A75DBD6C8}" srcId="{83C71D3F-8F12-4E20-9AD2-97BFB20D016B}" destId="{66188753-1F5B-421D-83E8-411FB83E2E8C}" srcOrd="1" destOrd="0" parTransId="{58E02593-0E18-4E78-80D4-490959ECD819}" sibTransId="{E51BB3E5-0398-41F3-B5A2-630FD0616D4A}"/>
    <dgm:cxn modelId="{F69200BB-DE21-4A30-BA32-3FC8A806C6C2}" type="presOf" srcId="{2D649409-0650-4AEB-9795-EFFA0A9F0CB3}" destId="{34A43E62-054E-4E82-A7BC-9F2CE0EFADFB}" srcOrd="0" destOrd="3" presId="urn:microsoft.com/office/officeart/2005/8/layout/hList2"/>
    <dgm:cxn modelId="{E9959ABB-A51E-40B5-81B7-7DEAD8C421F9}" type="presOf" srcId="{4ECDC957-EAB2-4AFA-ABDA-EF2204E760A0}" destId="{34A43E62-054E-4E82-A7BC-9F2CE0EFADFB}" srcOrd="0" destOrd="4" presId="urn:microsoft.com/office/officeart/2005/8/layout/hList2"/>
    <dgm:cxn modelId="{6947EEC6-9444-4F43-AB90-40636E092BEE}" srcId="{52B513E3-75DF-405F-BADE-73EC1D20974B}" destId="{76FEAF22-5CD9-4C78-9D4A-EDA1AB22AB05}" srcOrd="1" destOrd="0" parTransId="{FAB661EE-CF54-4637-82AA-5E9B15CD04F1}" sibTransId="{FBF3DAED-8EA3-4EE1-B149-36E3F2CAA9A9}"/>
    <dgm:cxn modelId="{1A3D6AC7-114A-4121-BF95-D469AE64CFBB}" type="presOf" srcId="{8C526CD3-C972-4567-83EE-6D316B375E6B}" destId="{34A43E62-054E-4E82-A7BC-9F2CE0EFADFB}" srcOrd="0" destOrd="2" presId="urn:microsoft.com/office/officeart/2005/8/layout/hList2"/>
    <dgm:cxn modelId="{F50B90D7-16F0-4AD6-A649-A11D956E8139}" type="presOf" srcId="{83C71D3F-8F12-4E20-9AD2-97BFB20D016B}" destId="{0D7BDA03-3FF7-4A28-91FF-7594D078CC38}" srcOrd="0" destOrd="0" presId="urn:microsoft.com/office/officeart/2005/8/layout/hList2"/>
    <dgm:cxn modelId="{C7F0E4DC-EF0E-424A-8951-B7942399959F}" type="presOf" srcId="{3636EEB9-1CBA-4EE7-8A40-C3AB229EAE69}" destId="{34A43E62-054E-4E82-A7BC-9F2CE0EFADFB}" srcOrd="0" destOrd="0" presId="urn:microsoft.com/office/officeart/2005/8/layout/hList2"/>
    <dgm:cxn modelId="{DB6A9AF6-1083-45DE-B1D8-3C93CB13E07F}" type="presOf" srcId="{307D1EE5-C845-4059-B559-B0391C7E3858}" destId="{B2D37AC9-F0F4-4224-A6A6-7A02B442E8E9}" srcOrd="0" destOrd="0" presId="urn:microsoft.com/office/officeart/2005/8/layout/hList2"/>
    <dgm:cxn modelId="{B4E86E43-C959-45E8-9B3A-104330420FC5}" type="presParOf" srcId="{517D8ACF-3EB9-464F-AFC3-4251B1E5284C}" destId="{9E2BD86C-2F7B-4EA2-AFC5-D09CB2311787}" srcOrd="0" destOrd="0" presId="urn:microsoft.com/office/officeart/2005/8/layout/hList2"/>
    <dgm:cxn modelId="{3B761484-BE68-4B28-842B-14708FFF07BB}" type="presParOf" srcId="{9E2BD86C-2F7B-4EA2-AFC5-D09CB2311787}" destId="{7AB4BB24-C6B5-4CB4-8C68-BF0179A8AF5D}" srcOrd="0" destOrd="0" presId="urn:microsoft.com/office/officeart/2005/8/layout/hList2"/>
    <dgm:cxn modelId="{1718469D-BD86-4D49-85B5-A8C05A472F3C}" type="presParOf" srcId="{9E2BD86C-2F7B-4EA2-AFC5-D09CB2311787}" destId="{B2D37AC9-F0F4-4224-A6A6-7A02B442E8E9}" srcOrd="1" destOrd="0" presId="urn:microsoft.com/office/officeart/2005/8/layout/hList2"/>
    <dgm:cxn modelId="{E77AE330-C784-407A-825A-0F18A7FFE55F}" type="presParOf" srcId="{9E2BD86C-2F7B-4EA2-AFC5-D09CB2311787}" destId="{0D7BDA03-3FF7-4A28-91FF-7594D078CC38}" srcOrd="2" destOrd="0" presId="urn:microsoft.com/office/officeart/2005/8/layout/hList2"/>
    <dgm:cxn modelId="{9BA26CE0-F036-4BCC-9BCC-CD75A0D3F8DA}" type="presParOf" srcId="{517D8ACF-3EB9-464F-AFC3-4251B1E5284C}" destId="{486E6D2D-2FDB-4D79-A08A-6811265C45FA}" srcOrd="1" destOrd="0" presId="urn:microsoft.com/office/officeart/2005/8/layout/hList2"/>
    <dgm:cxn modelId="{5106DEC3-8529-45B4-9CB0-99D9A582C662}" type="presParOf" srcId="{517D8ACF-3EB9-464F-AFC3-4251B1E5284C}" destId="{4511086F-0C5E-4986-BD13-67280E23BA96}" srcOrd="2" destOrd="0" presId="urn:microsoft.com/office/officeart/2005/8/layout/hList2"/>
    <dgm:cxn modelId="{1CA665A5-4B5A-4D41-A5E9-336EE48C40FB}" type="presParOf" srcId="{4511086F-0C5E-4986-BD13-67280E23BA96}" destId="{BBBB2917-7926-47D0-8774-84EF516B8752}" srcOrd="0" destOrd="0" presId="urn:microsoft.com/office/officeart/2005/8/layout/hList2"/>
    <dgm:cxn modelId="{15AE39A9-AF94-4BBD-B09A-C6A4C497E844}" type="presParOf" srcId="{4511086F-0C5E-4986-BD13-67280E23BA96}" destId="{34A43E62-054E-4E82-A7BC-9F2CE0EFADFB}" srcOrd="1" destOrd="0" presId="urn:microsoft.com/office/officeart/2005/8/layout/hList2"/>
    <dgm:cxn modelId="{8E30A8C9-2998-400B-8BAD-50D7501E4F6A}" type="presParOf" srcId="{4511086F-0C5E-4986-BD13-67280E23BA96}" destId="{A346D665-3E96-4F35-826A-84D9A6AC32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6F8C87-213D-406A-A33E-6967B1A5F1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40276C-40F9-4E15-9102-05B2AD6D8BA3}">
      <dgm:prSet phldrT="[Text]"/>
      <dgm:spPr/>
      <dgm:t>
        <a:bodyPr/>
        <a:lstStyle/>
        <a:p>
          <a:r>
            <a:rPr lang="en-US" dirty="0" err="1"/>
            <a:t>Reabilit</a:t>
          </a:r>
          <a:r>
            <a:rPr lang="ro-RO" dirty="0" err="1"/>
            <a:t>ări</a:t>
          </a:r>
          <a:r>
            <a:rPr lang="ro-RO" dirty="0"/>
            <a:t> sau modernizări </a:t>
          </a:r>
          <a:endParaRPr lang="en-US" dirty="0"/>
        </a:p>
      </dgm:t>
    </dgm:pt>
    <dgm:pt modelId="{3452FAF6-B45C-46C7-9755-75955CB8986B}" type="parTrans" cxnId="{9EFBF814-9458-442A-B0D4-2EAA0B5F634F}">
      <dgm:prSet/>
      <dgm:spPr/>
      <dgm:t>
        <a:bodyPr/>
        <a:lstStyle/>
        <a:p>
          <a:endParaRPr lang="en-US"/>
        </a:p>
      </dgm:t>
    </dgm:pt>
    <dgm:pt modelId="{D3A83FB8-95B0-48B2-AA2C-CF67274D6DFC}" type="sibTrans" cxnId="{9EFBF814-9458-442A-B0D4-2EAA0B5F634F}">
      <dgm:prSet/>
      <dgm:spPr/>
      <dgm:t>
        <a:bodyPr/>
        <a:lstStyle/>
        <a:p>
          <a:endParaRPr lang="en-US"/>
        </a:p>
      </dgm:t>
    </dgm:pt>
    <dgm:pt modelId="{97AB7716-3961-4909-9404-52B9FC22BE52}">
      <dgm:prSet phldrT="[Text]"/>
      <dgm:spPr/>
      <dgm:t>
        <a:bodyPr/>
        <a:lstStyle/>
        <a:p>
          <a:r>
            <a:rPr lang="en-US" dirty="0"/>
            <a:t>TEN-T –</a:t>
          </a:r>
          <a:r>
            <a:rPr lang="ro-RO" dirty="0"/>
            <a:t> </a:t>
          </a:r>
          <a:r>
            <a:rPr lang="en-US" dirty="0"/>
            <a:t>U</a:t>
          </a:r>
          <a:r>
            <a:rPr lang="ro-RO" dirty="0"/>
            <a:t>E</a:t>
          </a:r>
          <a:r>
            <a:rPr lang="en-US" dirty="0"/>
            <a:t> </a:t>
          </a:r>
          <a:r>
            <a:rPr lang="ro-RO" dirty="0"/>
            <a:t>și BEI</a:t>
          </a:r>
          <a:endParaRPr lang="en-US" dirty="0"/>
        </a:p>
      </dgm:t>
    </dgm:pt>
    <dgm:pt modelId="{781C7F7F-9744-488D-9FA1-D73C6EC0A14A}" type="parTrans" cxnId="{7AED1230-1891-4636-BFDB-BADD115BD0A1}">
      <dgm:prSet/>
      <dgm:spPr/>
      <dgm:t>
        <a:bodyPr/>
        <a:lstStyle/>
        <a:p>
          <a:endParaRPr lang="en-US"/>
        </a:p>
      </dgm:t>
    </dgm:pt>
    <dgm:pt modelId="{134735CB-6422-4901-9EC6-C0F9C3F9DB30}" type="sibTrans" cxnId="{7AED1230-1891-4636-BFDB-BADD115BD0A1}">
      <dgm:prSet/>
      <dgm:spPr/>
      <dgm:t>
        <a:bodyPr/>
        <a:lstStyle/>
        <a:p>
          <a:endParaRPr lang="en-US"/>
        </a:p>
      </dgm:t>
    </dgm:pt>
    <dgm:pt modelId="{F3932F67-119B-4DD9-BFA9-40A82AFEEEE1}">
      <dgm:prSet phldrT="[Text]"/>
      <dgm:spPr/>
      <dgm:t>
        <a:bodyPr/>
        <a:lstStyle/>
        <a:p>
          <a:r>
            <a:rPr lang="ro-RO" dirty="0"/>
            <a:t>Alte Linii</a:t>
          </a:r>
          <a:r>
            <a:rPr lang="en-US" dirty="0"/>
            <a:t> – </a:t>
          </a:r>
          <a:r>
            <a:rPr lang="ro-RO" dirty="0"/>
            <a:t>UE/BEI și alte </a:t>
          </a:r>
          <a:r>
            <a:rPr lang="en-US" dirty="0"/>
            <a:t>IFI</a:t>
          </a:r>
        </a:p>
      </dgm:t>
    </dgm:pt>
    <dgm:pt modelId="{1E8A406F-9B7E-4C6F-B926-8B86777921CA}" type="parTrans" cxnId="{3D9D3492-7DAF-4342-8928-2654DAE34695}">
      <dgm:prSet/>
      <dgm:spPr/>
      <dgm:t>
        <a:bodyPr/>
        <a:lstStyle/>
        <a:p>
          <a:endParaRPr lang="en-US"/>
        </a:p>
      </dgm:t>
    </dgm:pt>
    <dgm:pt modelId="{CF6A8374-2538-445B-B3DA-78A30A52CEE7}" type="sibTrans" cxnId="{3D9D3492-7DAF-4342-8928-2654DAE34695}">
      <dgm:prSet/>
      <dgm:spPr/>
      <dgm:t>
        <a:bodyPr/>
        <a:lstStyle/>
        <a:p>
          <a:endParaRPr lang="en-US"/>
        </a:p>
      </dgm:t>
    </dgm:pt>
    <dgm:pt modelId="{A4F8766C-D721-4B3C-994B-1658804ED176}">
      <dgm:prSet phldrT="[Text]"/>
      <dgm:spPr/>
      <dgm:t>
        <a:bodyPr/>
        <a:lstStyle/>
        <a:p>
          <a:r>
            <a:rPr lang="en-US" dirty="0"/>
            <a:t>ERTMS / ETCS</a:t>
          </a:r>
        </a:p>
      </dgm:t>
    </dgm:pt>
    <dgm:pt modelId="{3D387D86-9EDA-4E73-A542-B0A6B9FC3574}" type="parTrans" cxnId="{04B1FB5E-5341-4537-B4F8-2A24F527F5BB}">
      <dgm:prSet/>
      <dgm:spPr/>
      <dgm:t>
        <a:bodyPr/>
        <a:lstStyle/>
        <a:p>
          <a:endParaRPr lang="en-US"/>
        </a:p>
      </dgm:t>
    </dgm:pt>
    <dgm:pt modelId="{C737206D-FEDE-4DBC-8382-24F730196274}" type="sibTrans" cxnId="{04B1FB5E-5341-4537-B4F8-2A24F527F5BB}">
      <dgm:prSet/>
      <dgm:spPr/>
      <dgm:t>
        <a:bodyPr/>
        <a:lstStyle/>
        <a:p>
          <a:endParaRPr lang="en-US"/>
        </a:p>
      </dgm:t>
    </dgm:pt>
    <dgm:pt modelId="{1C99313A-6B73-484D-BB01-3641407321E3}">
      <dgm:prSet phldrT="[Text]"/>
      <dgm:spPr/>
      <dgm:t>
        <a:bodyPr/>
        <a:lstStyle/>
        <a:p>
          <a:r>
            <a:rPr lang="en-US" dirty="0"/>
            <a:t>TEN-T</a:t>
          </a:r>
          <a:r>
            <a:rPr lang="ro-RO" dirty="0"/>
            <a:t> și</a:t>
          </a:r>
          <a:r>
            <a:rPr lang="en-US" dirty="0"/>
            <a:t> </a:t>
          </a:r>
          <a:r>
            <a:rPr lang="ro-RO" dirty="0"/>
            <a:t>Magistrale</a:t>
          </a:r>
          <a:r>
            <a:rPr lang="en-US" dirty="0"/>
            <a:t> (GSM – R)</a:t>
          </a:r>
          <a:r>
            <a:rPr lang="ro-RO" dirty="0"/>
            <a:t>                  </a:t>
          </a:r>
          <a:r>
            <a:rPr lang="en-US" dirty="0"/>
            <a:t> – </a:t>
          </a:r>
          <a:r>
            <a:rPr lang="ro-RO" dirty="0"/>
            <a:t>UE</a:t>
          </a:r>
          <a:r>
            <a:rPr lang="en-US" dirty="0"/>
            <a:t> </a:t>
          </a:r>
          <a:r>
            <a:rPr lang="ro-RO" dirty="0"/>
            <a:t>și</a:t>
          </a:r>
          <a:r>
            <a:rPr lang="en-US" dirty="0"/>
            <a:t> </a:t>
          </a:r>
          <a:r>
            <a:rPr lang="ro-RO" dirty="0"/>
            <a:t>BEI</a:t>
          </a:r>
          <a:endParaRPr lang="en-US" dirty="0"/>
        </a:p>
      </dgm:t>
    </dgm:pt>
    <dgm:pt modelId="{F55BB9AD-DF93-4546-B90C-43CA3F9D3938}" type="parTrans" cxnId="{9FA273B4-BBCE-4647-B747-ADBA593E3F38}">
      <dgm:prSet/>
      <dgm:spPr/>
      <dgm:t>
        <a:bodyPr/>
        <a:lstStyle/>
        <a:p>
          <a:endParaRPr lang="en-US"/>
        </a:p>
      </dgm:t>
    </dgm:pt>
    <dgm:pt modelId="{A5195C05-F7C8-4C6E-AA28-165807153D9A}" type="sibTrans" cxnId="{9FA273B4-BBCE-4647-B747-ADBA593E3F38}">
      <dgm:prSet/>
      <dgm:spPr/>
      <dgm:t>
        <a:bodyPr/>
        <a:lstStyle/>
        <a:p>
          <a:endParaRPr lang="en-US"/>
        </a:p>
      </dgm:t>
    </dgm:pt>
    <dgm:pt modelId="{87E3967B-6D67-4616-BBDC-37F2CD1C732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Terminale</a:t>
          </a:r>
          <a:endParaRPr lang="en-US" dirty="0"/>
        </a:p>
        <a:p>
          <a:pPr>
            <a:lnSpc>
              <a:spcPct val="100000"/>
            </a:lnSpc>
          </a:pPr>
          <a:r>
            <a:rPr lang="en-US" dirty="0"/>
            <a:t>Intermodal</a:t>
          </a:r>
          <a:r>
            <a:rPr lang="ro-RO" dirty="0"/>
            <a:t>e</a:t>
          </a:r>
          <a:endParaRPr lang="en-US" dirty="0"/>
        </a:p>
      </dgm:t>
    </dgm:pt>
    <dgm:pt modelId="{CEE61089-E8DD-4555-B0F5-1BC4533F87C1}" type="parTrans" cxnId="{996209A7-5379-4333-90A0-4EEDA471ED2B}">
      <dgm:prSet/>
      <dgm:spPr/>
      <dgm:t>
        <a:bodyPr/>
        <a:lstStyle/>
        <a:p>
          <a:endParaRPr lang="en-US"/>
        </a:p>
      </dgm:t>
    </dgm:pt>
    <dgm:pt modelId="{2496D5F6-7F58-4573-AC04-35FFBD54073E}" type="sibTrans" cxnId="{996209A7-5379-4333-90A0-4EEDA471ED2B}">
      <dgm:prSet/>
      <dgm:spPr/>
      <dgm:t>
        <a:bodyPr/>
        <a:lstStyle/>
        <a:p>
          <a:endParaRPr lang="en-US"/>
        </a:p>
      </dgm:t>
    </dgm:pt>
    <dgm:pt modelId="{DC52431E-99C6-4190-BBC7-78FA0B494B42}">
      <dgm:prSet phldrT="[Text]"/>
      <dgm:spPr/>
      <dgm:t>
        <a:bodyPr/>
        <a:lstStyle/>
        <a:p>
          <a:r>
            <a:rPr lang="ro-RO" dirty="0"/>
            <a:t>Cercetare și</a:t>
          </a:r>
          <a:r>
            <a:rPr lang="en-US" dirty="0"/>
            <a:t> </a:t>
          </a:r>
          <a:r>
            <a:rPr lang="en-US" dirty="0" err="1"/>
            <a:t>Inova</a:t>
          </a:r>
          <a:r>
            <a:rPr lang="ro-RO" dirty="0"/>
            <a:t>re</a:t>
          </a:r>
          <a:endParaRPr lang="en-US" dirty="0"/>
        </a:p>
      </dgm:t>
    </dgm:pt>
    <dgm:pt modelId="{6B7CE4F4-F5C5-4334-AA0B-7F7378EFBD12}" type="parTrans" cxnId="{4288C32E-CD28-49ED-B5E3-764CDCBE47B7}">
      <dgm:prSet/>
      <dgm:spPr/>
      <dgm:t>
        <a:bodyPr/>
        <a:lstStyle/>
        <a:p>
          <a:endParaRPr lang="en-US"/>
        </a:p>
      </dgm:t>
    </dgm:pt>
    <dgm:pt modelId="{B59BE5D8-8643-49B5-8382-17445CE69489}" type="sibTrans" cxnId="{4288C32E-CD28-49ED-B5E3-764CDCBE47B7}">
      <dgm:prSet/>
      <dgm:spPr/>
      <dgm:t>
        <a:bodyPr/>
        <a:lstStyle/>
        <a:p>
          <a:endParaRPr lang="en-US"/>
        </a:p>
      </dgm:t>
    </dgm:pt>
    <dgm:pt modelId="{D5527D7D-91BD-4364-946F-344D52531D9D}">
      <dgm:prSet phldrT="[Text]"/>
      <dgm:spPr/>
      <dgm:t>
        <a:bodyPr/>
        <a:lstStyle/>
        <a:p>
          <a:r>
            <a:rPr lang="ro-RO" dirty="0"/>
            <a:t>Material Rulant</a:t>
          </a:r>
          <a:endParaRPr lang="en-US" dirty="0"/>
        </a:p>
      </dgm:t>
    </dgm:pt>
    <dgm:pt modelId="{00F95F1B-0C67-4D10-8354-D1E90FA9945E}" type="parTrans" cxnId="{E0C2311A-50A3-4655-8C11-284089248234}">
      <dgm:prSet/>
      <dgm:spPr/>
      <dgm:t>
        <a:bodyPr/>
        <a:lstStyle/>
        <a:p>
          <a:endParaRPr lang="en-US"/>
        </a:p>
      </dgm:t>
    </dgm:pt>
    <dgm:pt modelId="{F09BF323-7AEA-4820-A287-4D36DA1D38D2}" type="sibTrans" cxnId="{E0C2311A-50A3-4655-8C11-284089248234}">
      <dgm:prSet/>
      <dgm:spPr/>
      <dgm:t>
        <a:bodyPr/>
        <a:lstStyle/>
        <a:p>
          <a:endParaRPr lang="en-US"/>
        </a:p>
      </dgm:t>
    </dgm:pt>
    <dgm:pt modelId="{FBF8717C-752F-4EB7-A6E6-41617D4E5E46}">
      <dgm:prSet phldrT="[Text]"/>
      <dgm:spPr/>
      <dgm:t>
        <a:bodyPr/>
        <a:lstStyle/>
        <a:p>
          <a:r>
            <a:rPr lang="ro-RO" dirty="0"/>
            <a:t>UE și BEI</a:t>
          </a:r>
          <a:endParaRPr lang="en-US" dirty="0"/>
        </a:p>
      </dgm:t>
    </dgm:pt>
    <dgm:pt modelId="{1B13AEFF-AABB-4858-963F-AFE84D4EBBD0}" type="parTrans" cxnId="{4BB8B749-97CB-41D4-8064-1B02EED6634F}">
      <dgm:prSet/>
      <dgm:spPr/>
      <dgm:t>
        <a:bodyPr/>
        <a:lstStyle/>
        <a:p>
          <a:endParaRPr lang="en-US"/>
        </a:p>
      </dgm:t>
    </dgm:pt>
    <dgm:pt modelId="{D6E193D6-FC57-40D1-8328-90FA6A9CA900}" type="sibTrans" cxnId="{4BB8B749-97CB-41D4-8064-1B02EED6634F}">
      <dgm:prSet/>
      <dgm:spPr/>
      <dgm:t>
        <a:bodyPr/>
        <a:lstStyle/>
        <a:p>
          <a:endParaRPr lang="en-US"/>
        </a:p>
      </dgm:t>
    </dgm:pt>
    <dgm:pt modelId="{4F95980E-4989-40D0-9D12-E6BB0F8046F4}">
      <dgm:prSet phldrT="[Text]"/>
      <dgm:spPr/>
      <dgm:t>
        <a:bodyPr/>
        <a:lstStyle/>
        <a:p>
          <a:r>
            <a:rPr lang="en-US" dirty="0"/>
            <a:t>Smart Finance</a:t>
          </a:r>
        </a:p>
      </dgm:t>
    </dgm:pt>
    <dgm:pt modelId="{9F8419F4-C9D8-4D0E-8009-4954606BF68C}" type="parTrans" cxnId="{73C6D878-F0D6-4791-AB42-5A5EC5093165}">
      <dgm:prSet/>
      <dgm:spPr/>
      <dgm:t>
        <a:bodyPr/>
        <a:lstStyle/>
        <a:p>
          <a:endParaRPr lang="en-US"/>
        </a:p>
      </dgm:t>
    </dgm:pt>
    <dgm:pt modelId="{307D084C-3F28-442A-A2B9-C3CE3C57A8C9}" type="sibTrans" cxnId="{73C6D878-F0D6-4791-AB42-5A5EC5093165}">
      <dgm:prSet/>
      <dgm:spPr/>
      <dgm:t>
        <a:bodyPr/>
        <a:lstStyle/>
        <a:p>
          <a:endParaRPr lang="en-US"/>
        </a:p>
      </dgm:t>
    </dgm:pt>
    <dgm:pt modelId="{4CB8C6C3-F1F6-43D2-B499-B982A73D0375}">
      <dgm:prSet phldrT="[Text]"/>
      <dgm:spPr/>
      <dgm:t>
        <a:bodyPr/>
        <a:lstStyle/>
        <a:p>
          <a:r>
            <a:rPr lang="ro-RO" dirty="0"/>
            <a:t>UE și B</a:t>
          </a:r>
          <a:r>
            <a:rPr lang="en-US" dirty="0"/>
            <a:t>EI</a:t>
          </a:r>
        </a:p>
      </dgm:t>
    </dgm:pt>
    <dgm:pt modelId="{02AEC0E7-8E6C-4644-90FA-2230F4C8EAF0}" type="parTrans" cxnId="{84D5D15F-B72E-4312-B3A8-AC17E491F2F7}">
      <dgm:prSet/>
      <dgm:spPr/>
      <dgm:t>
        <a:bodyPr/>
        <a:lstStyle/>
        <a:p>
          <a:endParaRPr lang="en-US"/>
        </a:p>
      </dgm:t>
    </dgm:pt>
    <dgm:pt modelId="{54B49BAE-DEC7-4B88-ABCF-CAB3C9EEC0E4}" type="sibTrans" cxnId="{84D5D15F-B72E-4312-B3A8-AC17E491F2F7}">
      <dgm:prSet/>
      <dgm:spPr/>
      <dgm:t>
        <a:bodyPr/>
        <a:lstStyle/>
        <a:p>
          <a:endParaRPr lang="en-US"/>
        </a:p>
      </dgm:t>
    </dgm:pt>
    <dgm:pt modelId="{3C625BC2-D2C6-441C-9CC3-FF660C5AB594}">
      <dgm:prSet/>
      <dgm:spPr/>
      <dgm:t>
        <a:bodyPr/>
        <a:lstStyle/>
        <a:p>
          <a:r>
            <a:rPr lang="en-US" dirty="0"/>
            <a:t>Smart Finance</a:t>
          </a:r>
        </a:p>
      </dgm:t>
    </dgm:pt>
    <dgm:pt modelId="{9BE2EDF6-1349-4EB9-81C1-3377C1287D6D}" type="parTrans" cxnId="{29BF7535-B907-4DAF-BC9E-4E6EA94C0ABA}">
      <dgm:prSet/>
      <dgm:spPr/>
      <dgm:t>
        <a:bodyPr/>
        <a:lstStyle/>
        <a:p>
          <a:endParaRPr lang="en-US"/>
        </a:p>
      </dgm:t>
    </dgm:pt>
    <dgm:pt modelId="{7E1CF70E-06BA-41A2-8ECF-1FB7AF18ADB4}" type="sibTrans" cxnId="{29BF7535-B907-4DAF-BC9E-4E6EA94C0ABA}">
      <dgm:prSet/>
      <dgm:spPr/>
      <dgm:t>
        <a:bodyPr/>
        <a:lstStyle/>
        <a:p>
          <a:endParaRPr lang="en-US"/>
        </a:p>
      </dgm:t>
    </dgm:pt>
    <dgm:pt modelId="{9D3F4448-8A5D-48D0-AB40-BB04C2E993D8}">
      <dgm:prSet phldrT="[Text]"/>
      <dgm:spPr/>
      <dgm:t>
        <a:bodyPr/>
        <a:lstStyle/>
        <a:p>
          <a:r>
            <a:rPr lang="ro-RO" dirty="0"/>
            <a:t>UE și B</a:t>
          </a:r>
          <a:r>
            <a:rPr lang="en-US" dirty="0"/>
            <a:t>EI</a:t>
          </a:r>
        </a:p>
      </dgm:t>
    </dgm:pt>
    <dgm:pt modelId="{6F4DC860-62DC-4797-8B30-36779D2D3B28}" type="parTrans" cxnId="{7C68F425-4468-4AD4-B6C0-D6F35FC7175A}">
      <dgm:prSet/>
      <dgm:spPr/>
      <dgm:t>
        <a:bodyPr/>
        <a:lstStyle/>
        <a:p>
          <a:endParaRPr lang="en-US"/>
        </a:p>
      </dgm:t>
    </dgm:pt>
    <dgm:pt modelId="{F7F53A64-B67C-4937-ACBC-C9AC022FED94}" type="sibTrans" cxnId="{7C68F425-4468-4AD4-B6C0-D6F35FC7175A}">
      <dgm:prSet/>
      <dgm:spPr/>
      <dgm:t>
        <a:bodyPr/>
        <a:lstStyle/>
        <a:p>
          <a:endParaRPr lang="en-US"/>
        </a:p>
      </dgm:t>
    </dgm:pt>
    <dgm:pt modelId="{E2ED9A30-326C-4603-BEF5-266FC94D1CE8}">
      <dgm:prSet phldrT="[Text]"/>
      <dgm:spPr/>
      <dgm:t>
        <a:bodyPr/>
        <a:lstStyle/>
        <a:p>
          <a:r>
            <a:rPr lang="ro-RO" dirty="0"/>
            <a:t>Fonduri de Investiții private</a:t>
          </a:r>
          <a:endParaRPr lang="en-US" dirty="0"/>
        </a:p>
      </dgm:t>
    </dgm:pt>
    <dgm:pt modelId="{0D4CC356-B14F-43EA-BD6D-C0B0B4FAEA81}" type="parTrans" cxnId="{AC842F3B-773D-414F-91A6-179A1FEE2698}">
      <dgm:prSet/>
      <dgm:spPr/>
      <dgm:t>
        <a:bodyPr/>
        <a:lstStyle/>
        <a:p>
          <a:endParaRPr lang="en-US"/>
        </a:p>
      </dgm:t>
    </dgm:pt>
    <dgm:pt modelId="{D822375B-0A11-4B74-9324-84C767940602}" type="sibTrans" cxnId="{AC842F3B-773D-414F-91A6-179A1FEE2698}">
      <dgm:prSet/>
      <dgm:spPr/>
      <dgm:t>
        <a:bodyPr/>
        <a:lstStyle/>
        <a:p>
          <a:endParaRPr lang="en-US"/>
        </a:p>
      </dgm:t>
    </dgm:pt>
    <dgm:pt modelId="{0D92026E-1B95-479D-8030-FFD671682186}" type="pres">
      <dgm:prSet presAssocID="{2D6F8C87-213D-406A-A33E-6967B1A5F140}" presName="Name0" presStyleCnt="0">
        <dgm:presLayoutVars>
          <dgm:dir/>
          <dgm:animLvl val="lvl"/>
          <dgm:resizeHandles val="exact"/>
        </dgm:presLayoutVars>
      </dgm:prSet>
      <dgm:spPr/>
    </dgm:pt>
    <dgm:pt modelId="{3204531B-7204-4E12-AC2D-5B7C375E49E2}" type="pres">
      <dgm:prSet presAssocID="{8940276C-40F9-4E15-9102-05B2AD6D8BA3}" presName="linNode" presStyleCnt="0"/>
      <dgm:spPr/>
    </dgm:pt>
    <dgm:pt modelId="{D88F4603-0CD8-48F0-BB41-13F8750A50FF}" type="pres">
      <dgm:prSet presAssocID="{8940276C-40F9-4E15-9102-05B2AD6D8BA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A526553-A4E8-417D-B87F-E01468207DCE}" type="pres">
      <dgm:prSet presAssocID="{8940276C-40F9-4E15-9102-05B2AD6D8BA3}" presName="descendantText" presStyleLbl="alignAccFollowNode1" presStyleIdx="0" presStyleCnt="5" custScaleX="105000">
        <dgm:presLayoutVars>
          <dgm:bulletEnabled val="1"/>
        </dgm:presLayoutVars>
      </dgm:prSet>
      <dgm:spPr/>
    </dgm:pt>
    <dgm:pt modelId="{D7064E68-BC6C-4D1A-B7BA-8F3C5EBC1D55}" type="pres">
      <dgm:prSet presAssocID="{D3A83FB8-95B0-48B2-AA2C-CF67274D6DFC}" presName="sp" presStyleCnt="0"/>
      <dgm:spPr/>
    </dgm:pt>
    <dgm:pt modelId="{9D96D665-8E33-4190-AFAA-9BE01A17BC57}" type="pres">
      <dgm:prSet presAssocID="{A4F8766C-D721-4B3C-994B-1658804ED176}" presName="linNode" presStyleCnt="0"/>
      <dgm:spPr/>
    </dgm:pt>
    <dgm:pt modelId="{3158FA3C-E308-426F-95F9-D5868AF116A2}" type="pres">
      <dgm:prSet presAssocID="{A4F8766C-D721-4B3C-994B-1658804ED17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40D3852-8370-40B9-AD49-92E2A6022986}" type="pres">
      <dgm:prSet presAssocID="{A4F8766C-D721-4B3C-994B-1658804ED176}" presName="descendantText" presStyleLbl="alignAccFollowNode1" presStyleIdx="1" presStyleCnt="5">
        <dgm:presLayoutVars>
          <dgm:bulletEnabled val="1"/>
        </dgm:presLayoutVars>
      </dgm:prSet>
      <dgm:spPr/>
    </dgm:pt>
    <dgm:pt modelId="{0F8937A3-BABD-4334-9692-40391F38D319}" type="pres">
      <dgm:prSet presAssocID="{C737206D-FEDE-4DBC-8382-24F730196274}" presName="sp" presStyleCnt="0"/>
      <dgm:spPr/>
    </dgm:pt>
    <dgm:pt modelId="{DE42C4F9-C052-40E9-921E-22E14C2976D6}" type="pres">
      <dgm:prSet presAssocID="{D5527D7D-91BD-4364-946F-344D52531D9D}" presName="linNode" presStyleCnt="0"/>
      <dgm:spPr/>
    </dgm:pt>
    <dgm:pt modelId="{2EBDD3F7-41FD-4F88-96BD-96BFE4ECAA3F}" type="pres">
      <dgm:prSet presAssocID="{D5527D7D-91BD-4364-946F-344D52531D9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8854BB6-B24A-4279-B4FE-51816258D0FE}" type="pres">
      <dgm:prSet presAssocID="{D5527D7D-91BD-4364-946F-344D52531D9D}" presName="descendantText" presStyleLbl="alignAccFollowNode1" presStyleIdx="2" presStyleCnt="5">
        <dgm:presLayoutVars>
          <dgm:bulletEnabled val="1"/>
        </dgm:presLayoutVars>
      </dgm:prSet>
      <dgm:spPr/>
    </dgm:pt>
    <dgm:pt modelId="{0FA35CE2-522D-4E5C-A654-6B7AD1B6AA35}" type="pres">
      <dgm:prSet presAssocID="{F09BF323-7AEA-4820-A287-4D36DA1D38D2}" presName="sp" presStyleCnt="0"/>
      <dgm:spPr/>
    </dgm:pt>
    <dgm:pt modelId="{B1D81C7B-23BD-42AE-AF4C-E6C048A63343}" type="pres">
      <dgm:prSet presAssocID="{87E3967B-6D67-4616-BBDC-37F2CD1C732E}" presName="linNode" presStyleCnt="0"/>
      <dgm:spPr/>
    </dgm:pt>
    <dgm:pt modelId="{251BE557-F526-4B1B-AD8C-1A58A25B053F}" type="pres">
      <dgm:prSet presAssocID="{87E3967B-6D67-4616-BBDC-37F2CD1C732E}" presName="parentText" presStyleLbl="node1" presStyleIdx="3" presStyleCnt="5" custLinFactNeighborX="234">
        <dgm:presLayoutVars>
          <dgm:chMax val="1"/>
          <dgm:bulletEnabled val="1"/>
        </dgm:presLayoutVars>
      </dgm:prSet>
      <dgm:spPr/>
    </dgm:pt>
    <dgm:pt modelId="{363865D6-253E-44AC-9960-79010914729F}" type="pres">
      <dgm:prSet presAssocID="{87E3967B-6D67-4616-BBDC-37F2CD1C732E}" presName="descendantText" presStyleLbl="alignAccFollowNode1" presStyleIdx="3" presStyleCnt="5">
        <dgm:presLayoutVars>
          <dgm:bulletEnabled val="1"/>
        </dgm:presLayoutVars>
      </dgm:prSet>
      <dgm:spPr/>
    </dgm:pt>
    <dgm:pt modelId="{874E851C-7353-404D-A661-885770D8DC72}" type="pres">
      <dgm:prSet presAssocID="{2496D5F6-7F58-4573-AC04-35FFBD54073E}" presName="sp" presStyleCnt="0"/>
      <dgm:spPr/>
    </dgm:pt>
    <dgm:pt modelId="{9ECF4B71-B8C7-434F-996D-98E02D2FC755}" type="pres">
      <dgm:prSet presAssocID="{DC52431E-99C6-4190-BBC7-78FA0B494B42}" presName="linNode" presStyleCnt="0"/>
      <dgm:spPr/>
    </dgm:pt>
    <dgm:pt modelId="{44AD765C-AEC8-42BF-A126-C6E4D0BF1F6B}" type="pres">
      <dgm:prSet presAssocID="{DC52431E-99C6-4190-BBC7-78FA0B494B42}" presName="parentText" presStyleLbl="node1" presStyleIdx="4" presStyleCnt="5" custLinFactNeighborX="234">
        <dgm:presLayoutVars>
          <dgm:chMax val="1"/>
          <dgm:bulletEnabled val="1"/>
        </dgm:presLayoutVars>
      </dgm:prSet>
      <dgm:spPr/>
    </dgm:pt>
    <dgm:pt modelId="{B5CBEE34-6AAD-4435-8CBD-36BF4B30DCFB}" type="pres">
      <dgm:prSet presAssocID="{DC52431E-99C6-4190-BBC7-78FA0B494B42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52FD008-1377-4448-A9F3-B7944921DA7C}" type="presOf" srcId="{4CB8C6C3-F1F6-43D2-B499-B982A73D0375}" destId="{363865D6-253E-44AC-9960-79010914729F}" srcOrd="0" destOrd="0" presId="urn:microsoft.com/office/officeart/2005/8/layout/vList5"/>
    <dgm:cxn modelId="{A297D709-E456-4CCC-ADDC-2B1E89F4E187}" type="presOf" srcId="{F3932F67-119B-4DD9-BFA9-40A82AFEEEE1}" destId="{BA526553-A4E8-417D-B87F-E01468207DCE}" srcOrd="0" destOrd="1" presId="urn:microsoft.com/office/officeart/2005/8/layout/vList5"/>
    <dgm:cxn modelId="{9EFBF814-9458-442A-B0D4-2EAA0B5F634F}" srcId="{2D6F8C87-213D-406A-A33E-6967B1A5F140}" destId="{8940276C-40F9-4E15-9102-05B2AD6D8BA3}" srcOrd="0" destOrd="0" parTransId="{3452FAF6-B45C-46C7-9755-75955CB8986B}" sibTransId="{D3A83FB8-95B0-48B2-AA2C-CF67274D6DFC}"/>
    <dgm:cxn modelId="{BE181217-2BD7-45DF-ADA9-6557F7F2A1BB}" type="presOf" srcId="{1C99313A-6B73-484D-BB01-3641407321E3}" destId="{640D3852-8370-40B9-AD49-92E2A6022986}" srcOrd="0" destOrd="0" presId="urn:microsoft.com/office/officeart/2005/8/layout/vList5"/>
    <dgm:cxn modelId="{E0C2311A-50A3-4655-8C11-284089248234}" srcId="{2D6F8C87-213D-406A-A33E-6967B1A5F140}" destId="{D5527D7D-91BD-4364-946F-344D52531D9D}" srcOrd="2" destOrd="0" parTransId="{00F95F1B-0C67-4D10-8354-D1E90FA9945E}" sibTransId="{F09BF323-7AEA-4820-A287-4D36DA1D38D2}"/>
    <dgm:cxn modelId="{FD865B22-715D-41D1-B80E-D234CF8A5A88}" type="presOf" srcId="{4F95980E-4989-40D0-9D12-E6BB0F8046F4}" destId="{88854BB6-B24A-4279-B4FE-51816258D0FE}" srcOrd="0" destOrd="1" presId="urn:microsoft.com/office/officeart/2005/8/layout/vList5"/>
    <dgm:cxn modelId="{7C68F425-4468-4AD4-B6C0-D6F35FC7175A}" srcId="{DC52431E-99C6-4190-BBC7-78FA0B494B42}" destId="{9D3F4448-8A5D-48D0-AB40-BB04C2E993D8}" srcOrd="0" destOrd="0" parTransId="{6F4DC860-62DC-4797-8B30-36779D2D3B28}" sibTransId="{F7F53A64-B67C-4937-ACBC-C9AC022FED94}"/>
    <dgm:cxn modelId="{D1FD1728-CFF9-4DEA-933E-1242C817666B}" type="presOf" srcId="{8940276C-40F9-4E15-9102-05B2AD6D8BA3}" destId="{D88F4603-0CD8-48F0-BB41-13F8750A50FF}" srcOrd="0" destOrd="0" presId="urn:microsoft.com/office/officeart/2005/8/layout/vList5"/>
    <dgm:cxn modelId="{4288C32E-CD28-49ED-B5E3-764CDCBE47B7}" srcId="{2D6F8C87-213D-406A-A33E-6967B1A5F140}" destId="{DC52431E-99C6-4190-BBC7-78FA0B494B42}" srcOrd="4" destOrd="0" parTransId="{6B7CE4F4-F5C5-4334-AA0B-7F7378EFBD12}" sibTransId="{B59BE5D8-8643-49B5-8382-17445CE69489}"/>
    <dgm:cxn modelId="{7AED1230-1891-4636-BFDB-BADD115BD0A1}" srcId="{8940276C-40F9-4E15-9102-05B2AD6D8BA3}" destId="{97AB7716-3961-4909-9404-52B9FC22BE52}" srcOrd="0" destOrd="0" parTransId="{781C7F7F-9744-488D-9FA1-D73C6EC0A14A}" sibTransId="{134735CB-6422-4901-9EC6-C0F9C3F9DB30}"/>
    <dgm:cxn modelId="{29BF7535-B907-4DAF-BC9E-4E6EA94C0ABA}" srcId="{87E3967B-6D67-4616-BBDC-37F2CD1C732E}" destId="{3C625BC2-D2C6-441C-9CC3-FF660C5AB594}" srcOrd="1" destOrd="0" parTransId="{9BE2EDF6-1349-4EB9-81C1-3377C1287D6D}" sibTransId="{7E1CF70E-06BA-41A2-8ECF-1FB7AF18ADB4}"/>
    <dgm:cxn modelId="{AC842F3B-773D-414F-91A6-179A1FEE2698}" srcId="{DC52431E-99C6-4190-BBC7-78FA0B494B42}" destId="{E2ED9A30-326C-4603-BEF5-266FC94D1CE8}" srcOrd="1" destOrd="0" parTransId="{0D4CC356-B14F-43EA-BD6D-C0B0B4FAEA81}" sibTransId="{D822375B-0A11-4B74-9324-84C767940602}"/>
    <dgm:cxn modelId="{B1E2943C-27E1-4C61-982E-D5638050FDA4}" type="presOf" srcId="{D5527D7D-91BD-4364-946F-344D52531D9D}" destId="{2EBDD3F7-41FD-4F88-96BD-96BFE4ECAA3F}" srcOrd="0" destOrd="0" presId="urn:microsoft.com/office/officeart/2005/8/layout/vList5"/>
    <dgm:cxn modelId="{4E6B683F-D04F-4141-AE1D-D85777F342D8}" type="presOf" srcId="{9D3F4448-8A5D-48D0-AB40-BB04C2E993D8}" destId="{B5CBEE34-6AAD-4435-8CBD-36BF4B30DCFB}" srcOrd="0" destOrd="0" presId="urn:microsoft.com/office/officeart/2005/8/layout/vList5"/>
    <dgm:cxn modelId="{F8F4CA40-66B6-42F1-8AE0-172673C8ED56}" type="presOf" srcId="{DC52431E-99C6-4190-BBC7-78FA0B494B42}" destId="{44AD765C-AEC8-42BF-A126-C6E4D0BF1F6B}" srcOrd="0" destOrd="0" presId="urn:microsoft.com/office/officeart/2005/8/layout/vList5"/>
    <dgm:cxn modelId="{04B1FB5E-5341-4537-B4F8-2A24F527F5BB}" srcId="{2D6F8C87-213D-406A-A33E-6967B1A5F140}" destId="{A4F8766C-D721-4B3C-994B-1658804ED176}" srcOrd="1" destOrd="0" parTransId="{3D387D86-9EDA-4E73-A542-B0A6B9FC3574}" sibTransId="{C737206D-FEDE-4DBC-8382-24F730196274}"/>
    <dgm:cxn modelId="{84D5D15F-B72E-4312-B3A8-AC17E491F2F7}" srcId="{87E3967B-6D67-4616-BBDC-37F2CD1C732E}" destId="{4CB8C6C3-F1F6-43D2-B499-B982A73D0375}" srcOrd="0" destOrd="0" parTransId="{02AEC0E7-8E6C-4644-90FA-2230F4C8EAF0}" sibTransId="{54B49BAE-DEC7-4B88-ABCF-CAB3C9EEC0E4}"/>
    <dgm:cxn modelId="{D3422865-6391-4F66-91F7-E23D4FDE7A11}" type="presOf" srcId="{E2ED9A30-326C-4603-BEF5-266FC94D1CE8}" destId="{B5CBEE34-6AAD-4435-8CBD-36BF4B30DCFB}" srcOrd="0" destOrd="1" presId="urn:microsoft.com/office/officeart/2005/8/layout/vList5"/>
    <dgm:cxn modelId="{2B95EF46-03E4-4908-8D13-E8ABD49F8022}" type="presOf" srcId="{3C625BC2-D2C6-441C-9CC3-FF660C5AB594}" destId="{363865D6-253E-44AC-9960-79010914729F}" srcOrd="0" destOrd="1" presId="urn:microsoft.com/office/officeart/2005/8/layout/vList5"/>
    <dgm:cxn modelId="{4BB8B749-97CB-41D4-8064-1B02EED6634F}" srcId="{D5527D7D-91BD-4364-946F-344D52531D9D}" destId="{FBF8717C-752F-4EB7-A6E6-41617D4E5E46}" srcOrd="0" destOrd="0" parTransId="{1B13AEFF-AABB-4858-963F-AFE84D4EBBD0}" sibTransId="{D6E193D6-FC57-40D1-8328-90FA6A9CA900}"/>
    <dgm:cxn modelId="{89E6C076-F0F4-4610-B2BE-54D9C4F8E60B}" type="presOf" srcId="{2D6F8C87-213D-406A-A33E-6967B1A5F140}" destId="{0D92026E-1B95-479D-8030-FFD671682186}" srcOrd="0" destOrd="0" presId="urn:microsoft.com/office/officeart/2005/8/layout/vList5"/>
    <dgm:cxn modelId="{187CED76-DA6B-462E-A8B3-B4B7BD63C239}" type="presOf" srcId="{FBF8717C-752F-4EB7-A6E6-41617D4E5E46}" destId="{88854BB6-B24A-4279-B4FE-51816258D0FE}" srcOrd="0" destOrd="0" presId="urn:microsoft.com/office/officeart/2005/8/layout/vList5"/>
    <dgm:cxn modelId="{73C6D878-F0D6-4791-AB42-5A5EC5093165}" srcId="{D5527D7D-91BD-4364-946F-344D52531D9D}" destId="{4F95980E-4989-40D0-9D12-E6BB0F8046F4}" srcOrd="1" destOrd="0" parTransId="{9F8419F4-C9D8-4D0E-8009-4954606BF68C}" sibTransId="{307D084C-3F28-442A-A2B9-C3CE3C57A8C9}"/>
    <dgm:cxn modelId="{AB226179-17F6-42D0-817E-B5E385B6D333}" type="presOf" srcId="{97AB7716-3961-4909-9404-52B9FC22BE52}" destId="{BA526553-A4E8-417D-B87F-E01468207DCE}" srcOrd="0" destOrd="0" presId="urn:microsoft.com/office/officeart/2005/8/layout/vList5"/>
    <dgm:cxn modelId="{3D9D3492-7DAF-4342-8928-2654DAE34695}" srcId="{8940276C-40F9-4E15-9102-05B2AD6D8BA3}" destId="{F3932F67-119B-4DD9-BFA9-40A82AFEEEE1}" srcOrd="1" destOrd="0" parTransId="{1E8A406F-9B7E-4C6F-B926-8B86777921CA}" sibTransId="{CF6A8374-2538-445B-B3DA-78A30A52CEE7}"/>
    <dgm:cxn modelId="{996209A7-5379-4333-90A0-4EEDA471ED2B}" srcId="{2D6F8C87-213D-406A-A33E-6967B1A5F140}" destId="{87E3967B-6D67-4616-BBDC-37F2CD1C732E}" srcOrd="3" destOrd="0" parTransId="{CEE61089-E8DD-4555-B0F5-1BC4533F87C1}" sibTransId="{2496D5F6-7F58-4573-AC04-35FFBD54073E}"/>
    <dgm:cxn modelId="{9FA273B4-BBCE-4647-B747-ADBA593E3F38}" srcId="{A4F8766C-D721-4B3C-994B-1658804ED176}" destId="{1C99313A-6B73-484D-BB01-3641407321E3}" srcOrd="0" destOrd="0" parTransId="{F55BB9AD-DF93-4546-B90C-43CA3F9D3938}" sibTransId="{A5195C05-F7C8-4C6E-AA28-165807153D9A}"/>
    <dgm:cxn modelId="{368841CF-A97D-4EF3-90C4-F6A6EFD21874}" type="presOf" srcId="{87E3967B-6D67-4616-BBDC-37F2CD1C732E}" destId="{251BE557-F526-4B1B-AD8C-1A58A25B053F}" srcOrd="0" destOrd="0" presId="urn:microsoft.com/office/officeart/2005/8/layout/vList5"/>
    <dgm:cxn modelId="{DA111BD1-33AE-4912-A2C8-03C6A2C91830}" type="presOf" srcId="{A4F8766C-D721-4B3C-994B-1658804ED176}" destId="{3158FA3C-E308-426F-95F9-D5868AF116A2}" srcOrd="0" destOrd="0" presId="urn:microsoft.com/office/officeart/2005/8/layout/vList5"/>
    <dgm:cxn modelId="{C51E47F1-5118-4442-A99D-139B3E01D2D5}" type="presParOf" srcId="{0D92026E-1B95-479D-8030-FFD671682186}" destId="{3204531B-7204-4E12-AC2D-5B7C375E49E2}" srcOrd="0" destOrd="0" presId="urn:microsoft.com/office/officeart/2005/8/layout/vList5"/>
    <dgm:cxn modelId="{448ECB6F-854B-4B27-9D44-0D6630903174}" type="presParOf" srcId="{3204531B-7204-4E12-AC2D-5B7C375E49E2}" destId="{D88F4603-0CD8-48F0-BB41-13F8750A50FF}" srcOrd="0" destOrd="0" presId="urn:microsoft.com/office/officeart/2005/8/layout/vList5"/>
    <dgm:cxn modelId="{7803EF53-3C80-4699-AE80-3B4FF99EF94D}" type="presParOf" srcId="{3204531B-7204-4E12-AC2D-5B7C375E49E2}" destId="{BA526553-A4E8-417D-B87F-E01468207DCE}" srcOrd="1" destOrd="0" presId="urn:microsoft.com/office/officeart/2005/8/layout/vList5"/>
    <dgm:cxn modelId="{EFDA83AD-9854-400C-A502-6810668D4779}" type="presParOf" srcId="{0D92026E-1B95-479D-8030-FFD671682186}" destId="{D7064E68-BC6C-4D1A-B7BA-8F3C5EBC1D55}" srcOrd="1" destOrd="0" presId="urn:microsoft.com/office/officeart/2005/8/layout/vList5"/>
    <dgm:cxn modelId="{D133933B-9D9F-4260-820F-BF6F182DB270}" type="presParOf" srcId="{0D92026E-1B95-479D-8030-FFD671682186}" destId="{9D96D665-8E33-4190-AFAA-9BE01A17BC57}" srcOrd="2" destOrd="0" presId="urn:microsoft.com/office/officeart/2005/8/layout/vList5"/>
    <dgm:cxn modelId="{5DEA4DC4-CB7A-45E1-9BF1-4C6D439BF211}" type="presParOf" srcId="{9D96D665-8E33-4190-AFAA-9BE01A17BC57}" destId="{3158FA3C-E308-426F-95F9-D5868AF116A2}" srcOrd="0" destOrd="0" presId="urn:microsoft.com/office/officeart/2005/8/layout/vList5"/>
    <dgm:cxn modelId="{B8C97CA2-3D39-44CA-889C-46E008FC3C5E}" type="presParOf" srcId="{9D96D665-8E33-4190-AFAA-9BE01A17BC57}" destId="{640D3852-8370-40B9-AD49-92E2A6022986}" srcOrd="1" destOrd="0" presId="urn:microsoft.com/office/officeart/2005/8/layout/vList5"/>
    <dgm:cxn modelId="{6B3D01ED-425B-442F-A9D0-21170B108CB0}" type="presParOf" srcId="{0D92026E-1B95-479D-8030-FFD671682186}" destId="{0F8937A3-BABD-4334-9692-40391F38D319}" srcOrd="3" destOrd="0" presId="urn:microsoft.com/office/officeart/2005/8/layout/vList5"/>
    <dgm:cxn modelId="{928F79A7-0AF7-42F6-B390-191298B39D56}" type="presParOf" srcId="{0D92026E-1B95-479D-8030-FFD671682186}" destId="{DE42C4F9-C052-40E9-921E-22E14C2976D6}" srcOrd="4" destOrd="0" presId="urn:microsoft.com/office/officeart/2005/8/layout/vList5"/>
    <dgm:cxn modelId="{23F3C954-2C97-4C43-ADFE-03EB5706CBB4}" type="presParOf" srcId="{DE42C4F9-C052-40E9-921E-22E14C2976D6}" destId="{2EBDD3F7-41FD-4F88-96BD-96BFE4ECAA3F}" srcOrd="0" destOrd="0" presId="urn:microsoft.com/office/officeart/2005/8/layout/vList5"/>
    <dgm:cxn modelId="{E0AADAFC-4E55-4F66-8A45-5B1315CB7613}" type="presParOf" srcId="{DE42C4F9-C052-40E9-921E-22E14C2976D6}" destId="{88854BB6-B24A-4279-B4FE-51816258D0FE}" srcOrd="1" destOrd="0" presId="urn:microsoft.com/office/officeart/2005/8/layout/vList5"/>
    <dgm:cxn modelId="{87694935-3397-4059-A99B-379EAFBF5E94}" type="presParOf" srcId="{0D92026E-1B95-479D-8030-FFD671682186}" destId="{0FA35CE2-522D-4E5C-A654-6B7AD1B6AA35}" srcOrd="5" destOrd="0" presId="urn:microsoft.com/office/officeart/2005/8/layout/vList5"/>
    <dgm:cxn modelId="{3C71911C-A802-4438-AF44-764861640190}" type="presParOf" srcId="{0D92026E-1B95-479D-8030-FFD671682186}" destId="{B1D81C7B-23BD-42AE-AF4C-E6C048A63343}" srcOrd="6" destOrd="0" presId="urn:microsoft.com/office/officeart/2005/8/layout/vList5"/>
    <dgm:cxn modelId="{2CF7D571-5538-4AD8-BA43-C9685C563928}" type="presParOf" srcId="{B1D81C7B-23BD-42AE-AF4C-E6C048A63343}" destId="{251BE557-F526-4B1B-AD8C-1A58A25B053F}" srcOrd="0" destOrd="0" presId="urn:microsoft.com/office/officeart/2005/8/layout/vList5"/>
    <dgm:cxn modelId="{20911FDE-6212-462B-B2AA-619C402F57A4}" type="presParOf" srcId="{B1D81C7B-23BD-42AE-AF4C-E6C048A63343}" destId="{363865D6-253E-44AC-9960-79010914729F}" srcOrd="1" destOrd="0" presId="urn:microsoft.com/office/officeart/2005/8/layout/vList5"/>
    <dgm:cxn modelId="{B4FD1539-1D04-423B-9EB1-1D5850660C3B}" type="presParOf" srcId="{0D92026E-1B95-479D-8030-FFD671682186}" destId="{874E851C-7353-404D-A661-885770D8DC72}" srcOrd="7" destOrd="0" presId="urn:microsoft.com/office/officeart/2005/8/layout/vList5"/>
    <dgm:cxn modelId="{D12B4A83-8153-4C00-BAD4-FBBC87036D9A}" type="presParOf" srcId="{0D92026E-1B95-479D-8030-FFD671682186}" destId="{9ECF4B71-B8C7-434F-996D-98E02D2FC755}" srcOrd="8" destOrd="0" presId="urn:microsoft.com/office/officeart/2005/8/layout/vList5"/>
    <dgm:cxn modelId="{CAD1B47B-8B28-46C3-8B53-CA0F7E2FFBC2}" type="presParOf" srcId="{9ECF4B71-B8C7-434F-996D-98E02D2FC755}" destId="{44AD765C-AEC8-42BF-A126-C6E4D0BF1F6B}" srcOrd="0" destOrd="0" presId="urn:microsoft.com/office/officeart/2005/8/layout/vList5"/>
    <dgm:cxn modelId="{5095D61D-42D3-407B-B565-6E37AF33BB04}" type="presParOf" srcId="{9ECF4B71-B8C7-434F-996D-98E02D2FC755}" destId="{B5CBEE34-6AAD-4435-8CBD-36BF4B30DC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26B2D-5E07-4B88-BB7F-5CE66FF94FC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8378233-FC09-48C6-A3EC-864D620D241D}">
      <dgm:prSet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Contribuie</a:t>
          </a:r>
          <a:r>
            <a:rPr lang="en-US" sz="2000" b="1" dirty="0">
              <a:solidFill>
                <a:schemeClr val="bg1"/>
              </a:solidFill>
            </a:rPr>
            <a:t> in mod </a:t>
          </a:r>
          <a:r>
            <a:rPr lang="en-US" sz="2000" b="1" dirty="0" err="1">
              <a:solidFill>
                <a:schemeClr val="bg1"/>
              </a:solidFill>
            </a:rPr>
            <a:t>semnificativ</a:t>
          </a:r>
          <a:r>
            <a:rPr lang="en-US" sz="2000" b="1" dirty="0">
              <a:solidFill>
                <a:schemeClr val="bg1"/>
              </a:solidFill>
            </a:rPr>
            <a:t> la </a:t>
          </a:r>
          <a:r>
            <a:rPr lang="en-US" sz="2000" b="1" dirty="0" err="1">
              <a:solidFill>
                <a:srgbClr val="00B050"/>
              </a:solidFill>
            </a:rPr>
            <a:t>reducerea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emisilor</a:t>
          </a:r>
          <a:r>
            <a:rPr lang="en-US" sz="2000" b="1" dirty="0">
              <a:solidFill>
                <a:srgbClr val="00B050"/>
              </a:solidFill>
            </a:rPr>
            <a:t> de CO2 </a:t>
          </a:r>
        </a:p>
      </dgm:t>
    </dgm:pt>
    <dgm:pt modelId="{CDF05BF5-CE88-4B58-B97C-F0CE5A3421EF}" type="parTrans" cxnId="{7366F993-AFD2-4C26-ADCA-08F712786676}">
      <dgm:prSet/>
      <dgm:spPr/>
      <dgm:t>
        <a:bodyPr/>
        <a:lstStyle/>
        <a:p>
          <a:endParaRPr lang="en-US"/>
        </a:p>
      </dgm:t>
    </dgm:pt>
    <dgm:pt modelId="{575D26E8-538E-4962-904B-A5DD723EA02A}" type="sibTrans" cxnId="{7366F993-AFD2-4C26-ADCA-08F712786676}">
      <dgm:prSet/>
      <dgm:spPr/>
      <dgm:t>
        <a:bodyPr/>
        <a:lstStyle/>
        <a:p>
          <a:endParaRPr lang="en-US"/>
        </a:p>
      </dgm:t>
    </dgm:pt>
    <dgm:pt modelId="{69B83547-864A-4F24-A63D-5DAAE8BD2370}">
      <dgm:prSet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Modul</a:t>
          </a:r>
          <a:r>
            <a:rPr lang="en-US" sz="2000" b="1" dirty="0">
              <a:solidFill>
                <a:schemeClr val="bg1"/>
              </a:solidFill>
            </a:rPr>
            <a:t> de transport cu </a:t>
          </a:r>
          <a:r>
            <a:rPr lang="en-US" sz="2000" b="1" dirty="0" err="1">
              <a:solidFill>
                <a:schemeClr val="bg1"/>
              </a:solidFill>
            </a:rPr>
            <a:t>cel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mai</a:t>
          </a:r>
          <a:r>
            <a:rPr lang="en-US" sz="2000" b="1" dirty="0">
              <a:solidFill>
                <a:schemeClr val="bg1"/>
              </a:solidFill>
            </a:rPr>
            <a:t> </a:t>
          </a:r>
          <a:endParaRPr lang="ro-RO" sz="2000" b="1" dirty="0">
            <a:solidFill>
              <a:schemeClr val="bg1"/>
            </a:solidFill>
          </a:endParaRPr>
        </a:p>
        <a:p>
          <a:r>
            <a:rPr lang="en-US" sz="2000" b="1" dirty="0">
              <a:solidFill>
                <a:srgbClr val="00B050"/>
              </a:solidFill>
            </a:rPr>
            <a:t>mic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>
              <a:solidFill>
                <a:srgbClr val="00B050"/>
              </a:solidFill>
            </a:rPr>
            <a:t>impact </a:t>
          </a:r>
          <a:r>
            <a:rPr lang="en-US" sz="2000" b="1" dirty="0" err="1">
              <a:solidFill>
                <a:srgbClr val="00B050"/>
              </a:solidFill>
            </a:rPr>
            <a:t>asupra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mediului</a:t>
          </a:r>
          <a:endParaRPr lang="en-US" sz="2000" b="1" dirty="0">
            <a:solidFill>
              <a:srgbClr val="00B050"/>
            </a:solidFill>
          </a:endParaRPr>
        </a:p>
      </dgm:t>
    </dgm:pt>
    <dgm:pt modelId="{A16D1D97-2D4A-4F08-A72B-CFAFDE51C31A}" type="parTrans" cxnId="{5E716582-DEF2-4F5A-96C9-04AFF6219CE9}">
      <dgm:prSet/>
      <dgm:spPr/>
      <dgm:t>
        <a:bodyPr/>
        <a:lstStyle/>
        <a:p>
          <a:endParaRPr lang="en-US"/>
        </a:p>
      </dgm:t>
    </dgm:pt>
    <dgm:pt modelId="{049E796A-A43E-480D-8B16-E345066A02DE}" type="sibTrans" cxnId="{5E716582-DEF2-4F5A-96C9-04AFF6219CE9}">
      <dgm:prSet/>
      <dgm:spPr/>
      <dgm:t>
        <a:bodyPr/>
        <a:lstStyle/>
        <a:p>
          <a:endParaRPr lang="en-US"/>
        </a:p>
      </dgm:t>
    </dgm:pt>
    <dgm:pt modelId="{B322EE56-71E4-4C68-A075-60460EAF1476}">
      <dgm:prSet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Furnizorii</a:t>
          </a:r>
          <a:r>
            <a:rPr lang="en-US" sz="2000" b="1" dirty="0">
              <a:solidFill>
                <a:schemeClr val="bg1"/>
              </a:solidFill>
            </a:rPr>
            <a:t> din </a:t>
          </a:r>
          <a:r>
            <a:rPr lang="en-US" sz="2000" b="1" dirty="0" err="1">
              <a:solidFill>
                <a:schemeClr val="bg1"/>
              </a:solidFill>
            </a:rPr>
            <a:t>domeniu</a:t>
          </a:r>
          <a:r>
            <a:rPr lang="en-US" sz="2000" b="1" dirty="0">
              <a:solidFill>
                <a:schemeClr val="bg1"/>
              </a:solidFill>
            </a:rPr>
            <a:t> </a:t>
          </a:r>
          <a:r>
            <a:rPr lang="en-US" sz="2000" b="1" dirty="0" err="1">
              <a:solidFill>
                <a:schemeClr val="bg1"/>
              </a:solidFill>
            </a:rPr>
            <a:t>ofera</a:t>
          </a:r>
          <a:r>
            <a:rPr lang="en-US" sz="2000" b="1" dirty="0">
              <a:solidFill>
                <a:srgbClr val="FF000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produse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si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servicii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fiabile</a:t>
          </a:r>
          <a:r>
            <a:rPr lang="en-US" sz="2000" b="1" dirty="0">
              <a:solidFill>
                <a:srgbClr val="00B050"/>
              </a:solidFill>
            </a:rPr>
            <a:t> </a:t>
          </a:r>
          <a:r>
            <a:rPr lang="en-US" sz="2000" b="1" dirty="0" err="1">
              <a:solidFill>
                <a:srgbClr val="00B050"/>
              </a:solidFill>
            </a:rPr>
            <a:t>si</a:t>
          </a:r>
          <a:r>
            <a:rPr lang="en-US" sz="2000" b="1" dirty="0">
              <a:solidFill>
                <a:srgbClr val="00B050"/>
              </a:solidFill>
            </a:rPr>
            <a:t> competitive</a:t>
          </a:r>
        </a:p>
      </dgm:t>
    </dgm:pt>
    <dgm:pt modelId="{F97F3FC1-078F-4287-B90A-6C49FB645360}" type="parTrans" cxnId="{E83F33D6-0B8B-4EB7-9807-138C534F1A6E}">
      <dgm:prSet/>
      <dgm:spPr/>
      <dgm:t>
        <a:bodyPr/>
        <a:lstStyle/>
        <a:p>
          <a:endParaRPr lang="en-US"/>
        </a:p>
      </dgm:t>
    </dgm:pt>
    <dgm:pt modelId="{C6356B4A-91F7-47B6-8DA6-3DA779164DB2}" type="sibTrans" cxnId="{E83F33D6-0B8B-4EB7-9807-138C534F1A6E}">
      <dgm:prSet/>
      <dgm:spPr/>
      <dgm:t>
        <a:bodyPr/>
        <a:lstStyle/>
        <a:p>
          <a:endParaRPr lang="en-US"/>
        </a:p>
      </dgm:t>
    </dgm:pt>
    <dgm:pt modelId="{10F478A7-DB02-4BAE-A364-6AE62FD4A9B1}" type="pres">
      <dgm:prSet presAssocID="{5E626B2D-5E07-4B88-BB7F-5CE66FF94FC3}" presName="compositeShape" presStyleCnt="0">
        <dgm:presLayoutVars>
          <dgm:dir/>
          <dgm:resizeHandles/>
        </dgm:presLayoutVars>
      </dgm:prSet>
      <dgm:spPr/>
    </dgm:pt>
    <dgm:pt modelId="{F9FADFF2-AE99-44D9-A9EA-E6509633A759}" type="pres">
      <dgm:prSet presAssocID="{5E626B2D-5E07-4B88-BB7F-5CE66FF94FC3}" presName="pyramid" presStyleLbl="node1" presStyleIdx="0" presStyleCnt="1" custScaleX="78086" custScaleY="82457" custLinFactNeighborX="-11154" custLinFactNeighborY="2549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2B74DD-AC49-46CA-B1F1-3F86CE5C50D4}" type="pres">
      <dgm:prSet presAssocID="{5E626B2D-5E07-4B88-BB7F-5CE66FF94FC3}" presName="theList" presStyleCnt="0"/>
      <dgm:spPr/>
    </dgm:pt>
    <dgm:pt modelId="{03A6BE3A-B524-42CF-951A-0C6DCF24F858}" type="pres">
      <dgm:prSet presAssocID="{48378233-FC09-48C6-A3EC-864D620D241D}" presName="aNode" presStyleLbl="fgAcc1" presStyleIdx="0" presStyleCnt="3" custScaleX="92076" custScaleY="64111" custLinFactNeighborX="35467" custLinFactNeighborY="74555">
        <dgm:presLayoutVars>
          <dgm:bulletEnabled val="1"/>
        </dgm:presLayoutVars>
      </dgm:prSet>
      <dgm:spPr/>
    </dgm:pt>
    <dgm:pt modelId="{48EC496B-CA1D-4F3A-A2C9-AEE7F41FEC27}" type="pres">
      <dgm:prSet presAssocID="{48378233-FC09-48C6-A3EC-864D620D241D}" presName="aSpace" presStyleCnt="0"/>
      <dgm:spPr/>
    </dgm:pt>
    <dgm:pt modelId="{00AD5A07-2DA1-48F4-BB9E-D0C50200C402}" type="pres">
      <dgm:prSet presAssocID="{69B83547-864A-4F24-A63D-5DAAE8BD2370}" presName="aNode" presStyleLbl="fgAcc1" presStyleIdx="1" presStyleCnt="3" custScaleX="93176" custScaleY="69344" custLinFactY="5175" custLinFactNeighborX="35309" custLinFactNeighborY="100000">
        <dgm:presLayoutVars>
          <dgm:bulletEnabled val="1"/>
        </dgm:presLayoutVars>
      </dgm:prSet>
      <dgm:spPr/>
    </dgm:pt>
    <dgm:pt modelId="{12272599-E9B7-4DDF-9840-E02EF372A1C3}" type="pres">
      <dgm:prSet presAssocID="{69B83547-864A-4F24-A63D-5DAAE8BD2370}" presName="aSpace" presStyleCnt="0"/>
      <dgm:spPr/>
    </dgm:pt>
    <dgm:pt modelId="{4DCB1CAD-AB73-408F-A90E-49771AAC1063}" type="pres">
      <dgm:prSet presAssocID="{B322EE56-71E4-4C68-A075-60460EAF1476}" presName="aNode" presStyleLbl="fgAcc1" presStyleIdx="2" presStyleCnt="3" custScaleX="88558" custScaleY="68166" custLinFactY="10193" custLinFactNeighborX="31326" custLinFactNeighborY="100000">
        <dgm:presLayoutVars>
          <dgm:bulletEnabled val="1"/>
        </dgm:presLayoutVars>
      </dgm:prSet>
      <dgm:spPr/>
    </dgm:pt>
    <dgm:pt modelId="{AAC0FB30-971C-4113-BF9B-A106E3E80BD2}" type="pres">
      <dgm:prSet presAssocID="{B322EE56-71E4-4C68-A075-60460EAF1476}" presName="aSpace" presStyleCnt="0"/>
      <dgm:spPr/>
    </dgm:pt>
  </dgm:ptLst>
  <dgm:cxnLst>
    <dgm:cxn modelId="{723BA217-0074-4A4C-9F23-51647507D8E4}" type="presOf" srcId="{B322EE56-71E4-4C68-A075-60460EAF1476}" destId="{4DCB1CAD-AB73-408F-A90E-49771AAC1063}" srcOrd="0" destOrd="0" presId="urn:microsoft.com/office/officeart/2005/8/layout/pyramid2"/>
    <dgm:cxn modelId="{4FEE6820-303D-4279-B8F2-00B07B72AE33}" type="presOf" srcId="{69B83547-864A-4F24-A63D-5DAAE8BD2370}" destId="{00AD5A07-2DA1-48F4-BB9E-D0C50200C402}" srcOrd="0" destOrd="0" presId="urn:microsoft.com/office/officeart/2005/8/layout/pyramid2"/>
    <dgm:cxn modelId="{64746231-F210-49A7-9250-965801575750}" type="presOf" srcId="{5E626B2D-5E07-4B88-BB7F-5CE66FF94FC3}" destId="{10F478A7-DB02-4BAE-A364-6AE62FD4A9B1}" srcOrd="0" destOrd="0" presId="urn:microsoft.com/office/officeart/2005/8/layout/pyramid2"/>
    <dgm:cxn modelId="{5E716582-DEF2-4F5A-96C9-04AFF6219CE9}" srcId="{5E626B2D-5E07-4B88-BB7F-5CE66FF94FC3}" destId="{69B83547-864A-4F24-A63D-5DAAE8BD2370}" srcOrd="1" destOrd="0" parTransId="{A16D1D97-2D4A-4F08-A72B-CFAFDE51C31A}" sibTransId="{049E796A-A43E-480D-8B16-E345066A02DE}"/>
    <dgm:cxn modelId="{1E0C3883-32AA-4DEC-B1A5-1F81EC6ECD99}" type="presOf" srcId="{48378233-FC09-48C6-A3EC-864D620D241D}" destId="{03A6BE3A-B524-42CF-951A-0C6DCF24F858}" srcOrd="0" destOrd="0" presId="urn:microsoft.com/office/officeart/2005/8/layout/pyramid2"/>
    <dgm:cxn modelId="{7366F993-AFD2-4C26-ADCA-08F712786676}" srcId="{5E626B2D-5E07-4B88-BB7F-5CE66FF94FC3}" destId="{48378233-FC09-48C6-A3EC-864D620D241D}" srcOrd="0" destOrd="0" parTransId="{CDF05BF5-CE88-4B58-B97C-F0CE5A3421EF}" sibTransId="{575D26E8-538E-4962-904B-A5DD723EA02A}"/>
    <dgm:cxn modelId="{E83F33D6-0B8B-4EB7-9807-138C534F1A6E}" srcId="{5E626B2D-5E07-4B88-BB7F-5CE66FF94FC3}" destId="{B322EE56-71E4-4C68-A075-60460EAF1476}" srcOrd="2" destOrd="0" parTransId="{F97F3FC1-078F-4287-B90A-6C49FB645360}" sibTransId="{C6356B4A-91F7-47B6-8DA6-3DA779164DB2}"/>
    <dgm:cxn modelId="{C7E03EB2-4A70-48E2-BE99-7D08D17EFEB5}" type="presParOf" srcId="{10F478A7-DB02-4BAE-A364-6AE62FD4A9B1}" destId="{F9FADFF2-AE99-44D9-A9EA-E6509633A759}" srcOrd="0" destOrd="0" presId="urn:microsoft.com/office/officeart/2005/8/layout/pyramid2"/>
    <dgm:cxn modelId="{3A15E005-FD73-4903-9BB0-DD2F37C9B078}" type="presParOf" srcId="{10F478A7-DB02-4BAE-A364-6AE62FD4A9B1}" destId="{372B74DD-AC49-46CA-B1F1-3F86CE5C50D4}" srcOrd="1" destOrd="0" presId="urn:microsoft.com/office/officeart/2005/8/layout/pyramid2"/>
    <dgm:cxn modelId="{D555F465-0287-49DA-9250-A0C6F114624A}" type="presParOf" srcId="{372B74DD-AC49-46CA-B1F1-3F86CE5C50D4}" destId="{03A6BE3A-B524-42CF-951A-0C6DCF24F858}" srcOrd="0" destOrd="0" presId="urn:microsoft.com/office/officeart/2005/8/layout/pyramid2"/>
    <dgm:cxn modelId="{F33709BB-0A62-465D-AA3E-499CC4AF231D}" type="presParOf" srcId="{372B74DD-AC49-46CA-B1F1-3F86CE5C50D4}" destId="{48EC496B-CA1D-4F3A-A2C9-AEE7F41FEC27}" srcOrd="1" destOrd="0" presId="urn:microsoft.com/office/officeart/2005/8/layout/pyramid2"/>
    <dgm:cxn modelId="{659176EC-07A6-4103-84D8-BF0F875DFDED}" type="presParOf" srcId="{372B74DD-AC49-46CA-B1F1-3F86CE5C50D4}" destId="{00AD5A07-2DA1-48F4-BB9E-D0C50200C402}" srcOrd="2" destOrd="0" presId="urn:microsoft.com/office/officeart/2005/8/layout/pyramid2"/>
    <dgm:cxn modelId="{38CB7E04-1ED6-4D0D-A0AE-B7B8BE7EDBBB}" type="presParOf" srcId="{372B74DD-AC49-46CA-B1F1-3F86CE5C50D4}" destId="{12272599-E9B7-4DDF-9840-E02EF372A1C3}" srcOrd="3" destOrd="0" presId="urn:microsoft.com/office/officeart/2005/8/layout/pyramid2"/>
    <dgm:cxn modelId="{3C84DB7C-9627-44B6-AFB9-FA4666135BC3}" type="presParOf" srcId="{372B74DD-AC49-46CA-B1F1-3F86CE5C50D4}" destId="{4DCB1CAD-AB73-408F-A90E-49771AAC1063}" srcOrd="4" destOrd="0" presId="urn:microsoft.com/office/officeart/2005/8/layout/pyramid2"/>
    <dgm:cxn modelId="{F1B8D73B-1A5F-47C9-B31C-3CB67C713D9A}" type="presParOf" srcId="{372B74DD-AC49-46CA-B1F1-3F86CE5C50D4}" destId="{AAC0FB30-971C-4113-BF9B-A106E3E80BD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F0EB0C-8E39-4ACF-BDD7-B6851C654E4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138A6F9-0F4B-48B9-B9BA-79DCF63246B4}">
      <dgm:prSet phldrT="[Text]" custT="1"/>
      <dgm:spPr/>
      <dgm:t>
        <a:bodyPr/>
        <a:lstStyle/>
        <a:p>
          <a:r>
            <a:rPr lang="ro-RO" sz="2400" b="1" dirty="0"/>
            <a:t>Banca UE</a:t>
          </a:r>
          <a:endParaRPr lang="en-US" sz="2400" b="1" dirty="0"/>
        </a:p>
      </dgm:t>
    </dgm:pt>
    <dgm:pt modelId="{1726B1B5-3C7A-455A-992F-89D19C5E54B1}" type="parTrans" cxnId="{F07C9C35-58D0-4E35-A7A3-62FEB583FA0E}">
      <dgm:prSet/>
      <dgm:spPr/>
      <dgm:t>
        <a:bodyPr/>
        <a:lstStyle/>
        <a:p>
          <a:endParaRPr lang="en-US"/>
        </a:p>
      </dgm:t>
    </dgm:pt>
    <dgm:pt modelId="{FF93BB36-94E4-411A-B4CD-5C4197DD1257}" type="sibTrans" cxnId="{F07C9C35-58D0-4E35-A7A3-62FEB583FA0E}">
      <dgm:prSet/>
      <dgm:spPr/>
      <dgm:t>
        <a:bodyPr/>
        <a:lstStyle/>
        <a:p>
          <a:endParaRPr lang="en-US"/>
        </a:p>
      </dgm:t>
    </dgm:pt>
    <dgm:pt modelId="{AB8492B6-EF71-404D-9DFB-78419706BFEE}">
      <dgm:prSet phldrT="[Text]" custT="1"/>
      <dgm:spPr/>
      <dgm:t>
        <a:bodyPr/>
        <a:lstStyle/>
        <a:p>
          <a:r>
            <a:rPr lang="ro-RO" sz="2000" b="1" dirty="0">
              <a:solidFill>
                <a:srgbClr val="92D050"/>
              </a:solidFill>
            </a:rPr>
            <a:t>Banca Acțiunilor Climatice</a:t>
          </a:r>
          <a:endParaRPr lang="en-US" sz="2000" b="1" dirty="0">
            <a:solidFill>
              <a:srgbClr val="92D050"/>
            </a:solidFill>
          </a:endParaRPr>
        </a:p>
      </dgm:t>
    </dgm:pt>
    <dgm:pt modelId="{046B339E-25E3-4A05-A757-670CD207A8CA}" type="parTrans" cxnId="{C6E5BFC0-C85B-41AB-80AD-739329FC5B42}">
      <dgm:prSet/>
      <dgm:spPr/>
      <dgm:t>
        <a:bodyPr/>
        <a:lstStyle/>
        <a:p>
          <a:endParaRPr lang="en-US"/>
        </a:p>
      </dgm:t>
    </dgm:pt>
    <dgm:pt modelId="{1F03E695-7926-4F31-81ED-9A65E1B2D7D1}" type="sibTrans" cxnId="{C6E5BFC0-C85B-41AB-80AD-739329FC5B42}">
      <dgm:prSet/>
      <dgm:spPr/>
      <dgm:t>
        <a:bodyPr/>
        <a:lstStyle/>
        <a:p>
          <a:endParaRPr lang="en-US"/>
        </a:p>
      </dgm:t>
    </dgm:pt>
    <dgm:pt modelId="{2037C95A-6511-48C8-BF2B-809F1A65DBED}">
      <dgm:prSet phldrT="[Text]" custT="1"/>
      <dgm:spPr/>
      <dgm:t>
        <a:bodyPr/>
        <a:lstStyle/>
        <a:p>
          <a:r>
            <a:rPr lang="ro-RO" sz="2200" b="1" dirty="0">
              <a:solidFill>
                <a:srgbClr val="FF0000"/>
              </a:solidFill>
            </a:rPr>
            <a:t>Acțiuni Climatice UE</a:t>
          </a:r>
          <a:endParaRPr lang="en-US" sz="2200" b="1" dirty="0">
            <a:solidFill>
              <a:srgbClr val="FF0000"/>
            </a:solidFill>
          </a:endParaRPr>
        </a:p>
      </dgm:t>
    </dgm:pt>
    <dgm:pt modelId="{27278988-6693-4E61-A20B-D9B54EFB7EF1}" type="parTrans" cxnId="{6081119A-C889-4BEF-A595-05019AE1F550}">
      <dgm:prSet/>
      <dgm:spPr/>
      <dgm:t>
        <a:bodyPr/>
        <a:lstStyle/>
        <a:p>
          <a:endParaRPr lang="en-US"/>
        </a:p>
      </dgm:t>
    </dgm:pt>
    <dgm:pt modelId="{1E637505-7934-41C4-9475-E5F8ED291A60}" type="sibTrans" cxnId="{6081119A-C889-4BEF-A595-05019AE1F550}">
      <dgm:prSet/>
      <dgm:spPr/>
      <dgm:t>
        <a:bodyPr/>
        <a:lstStyle/>
        <a:p>
          <a:endParaRPr lang="en-US"/>
        </a:p>
      </dgm:t>
    </dgm:pt>
    <dgm:pt modelId="{5BED1769-A925-4374-A9E8-BCE1742D8707}" type="pres">
      <dgm:prSet presAssocID="{A4F0EB0C-8E39-4ACF-BDD7-B6851C654E40}" presName="linearFlow" presStyleCnt="0">
        <dgm:presLayoutVars>
          <dgm:dir/>
          <dgm:resizeHandles val="exact"/>
        </dgm:presLayoutVars>
      </dgm:prSet>
      <dgm:spPr/>
    </dgm:pt>
    <dgm:pt modelId="{B44D8A3F-E390-4964-BC63-178BB5CDFD11}" type="pres">
      <dgm:prSet presAssocID="{3138A6F9-0F4B-48B9-B9BA-79DCF63246B4}" presName="node" presStyleLbl="node1" presStyleIdx="0" presStyleCnt="3" custScaleX="133532" custLinFactX="-22889" custLinFactNeighborX="-100000" custLinFactNeighborY="-65">
        <dgm:presLayoutVars>
          <dgm:bulletEnabled val="1"/>
        </dgm:presLayoutVars>
      </dgm:prSet>
      <dgm:spPr/>
    </dgm:pt>
    <dgm:pt modelId="{17B11BAA-A8B1-40C1-B510-FF0829837294}" type="pres">
      <dgm:prSet presAssocID="{FF93BB36-94E4-411A-B4CD-5C4197DD1257}" presName="spacerL" presStyleCnt="0"/>
      <dgm:spPr/>
    </dgm:pt>
    <dgm:pt modelId="{F89E2816-515B-4611-9C1F-883D0969A077}" type="pres">
      <dgm:prSet presAssocID="{FF93BB36-94E4-411A-B4CD-5C4197DD1257}" presName="sibTrans" presStyleLbl="sibTrans2D1" presStyleIdx="0" presStyleCnt="2" custLinFactX="-5534" custLinFactNeighborX="-100000" custLinFactNeighborY="-1028"/>
      <dgm:spPr/>
    </dgm:pt>
    <dgm:pt modelId="{8A857E25-C932-4916-86AB-93C1CFD2A671}" type="pres">
      <dgm:prSet presAssocID="{FF93BB36-94E4-411A-B4CD-5C4197DD1257}" presName="spacerR" presStyleCnt="0"/>
      <dgm:spPr/>
    </dgm:pt>
    <dgm:pt modelId="{2BFB434A-3276-4A10-A8AF-3B936C579202}" type="pres">
      <dgm:prSet presAssocID="{AB8492B6-EF71-404D-9DFB-78419706BFEE}" presName="node" presStyleLbl="node1" presStyleIdx="1" presStyleCnt="3" custScaleX="139811" custLinFactNeighborX="-39088" custLinFactNeighborY="64">
        <dgm:presLayoutVars>
          <dgm:bulletEnabled val="1"/>
        </dgm:presLayoutVars>
      </dgm:prSet>
      <dgm:spPr/>
    </dgm:pt>
    <dgm:pt modelId="{7ECC8EDE-F785-4FA1-AA4C-46A07FD19B5E}" type="pres">
      <dgm:prSet presAssocID="{1F03E695-7926-4F31-81ED-9A65E1B2D7D1}" presName="spacerL" presStyleCnt="0"/>
      <dgm:spPr/>
    </dgm:pt>
    <dgm:pt modelId="{0E6F861A-7664-487D-82A7-F103D5B3405F}" type="pres">
      <dgm:prSet presAssocID="{1F03E695-7926-4F31-81ED-9A65E1B2D7D1}" presName="sibTrans" presStyleLbl="sibTrans2D1" presStyleIdx="1" presStyleCnt="2"/>
      <dgm:spPr/>
    </dgm:pt>
    <dgm:pt modelId="{61735F5E-D378-4668-B243-964EF264EC00}" type="pres">
      <dgm:prSet presAssocID="{1F03E695-7926-4F31-81ED-9A65E1B2D7D1}" presName="spacerR" presStyleCnt="0"/>
      <dgm:spPr/>
    </dgm:pt>
    <dgm:pt modelId="{A2EF9524-BD85-4043-BAC5-1F99139BD057}" type="pres">
      <dgm:prSet presAssocID="{2037C95A-6511-48C8-BF2B-809F1A65DBED}" presName="node" presStyleLbl="node1" presStyleIdx="2" presStyleCnt="3" custScaleX="133394">
        <dgm:presLayoutVars>
          <dgm:bulletEnabled val="1"/>
        </dgm:presLayoutVars>
      </dgm:prSet>
      <dgm:spPr/>
    </dgm:pt>
  </dgm:ptLst>
  <dgm:cxnLst>
    <dgm:cxn modelId="{F07C9C35-58D0-4E35-A7A3-62FEB583FA0E}" srcId="{A4F0EB0C-8E39-4ACF-BDD7-B6851C654E40}" destId="{3138A6F9-0F4B-48B9-B9BA-79DCF63246B4}" srcOrd="0" destOrd="0" parTransId="{1726B1B5-3C7A-455A-992F-89D19C5E54B1}" sibTransId="{FF93BB36-94E4-411A-B4CD-5C4197DD1257}"/>
    <dgm:cxn modelId="{1CA0403E-C3AE-40E1-94EC-7B8CDD19003F}" type="presOf" srcId="{2037C95A-6511-48C8-BF2B-809F1A65DBED}" destId="{A2EF9524-BD85-4043-BAC5-1F99139BD057}" srcOrd="0" destOrd="0" presId="urn:microsoft.com/office/officeart/2005/8/layout/equation1"/>
    <dgm:cxn modelId="{7B97475E-1FB2-4216-AFF9-97FFF27A630E}" type="presOf" srcId="{A4F0EB0C-8E39-4ACF-BDD7-B6851C654E40}" destId="{5BED1769-A925-4374-A9E8-BCE1742D8707}" srcOrd="0" destOrd="0" presId="urn:microsoft.com/office/officeart/2005/8/layout/equation1"/>
    <dgm:cxn modelId="{08CEAD47-B81B-4345-A4F3-134A29BAB774}" type="presOf" srcId="{AB8492B6-EF71-404D-9DFB-78419706BFEE}" destId="{2BFB434A-3276-4A10-A8AF-3B936C579202}" srcOrd="0" destOrd="0" presId="urn:microsoft.com/office/officeart/2005/8/layout/equation1"/>
    <dgm:cxn modelId="{6081119A-C889-4BEF-A595-05019AE1F550}" srcId="{A4F0EB0C-8E39-4ACF-BDD7-B6851C654E40}" destId="{2037C95A-6511-48C8-BF2B-809F1A65DBED}" srcOrd="2" destOrd="0" parTransId="{27278988-6693-4E61-A20B-D9B54EFB7EF1}" sibTransId="{1E637505-7934-41C4-9475-E5F8ED291A60}"/>
    <dgm:cxn modelId="{EDAAC1BD-4AA8-47AB-9359-834055806A7E}" type="presOf" srcId="{3138A6F9-0F4B-48B9-B9BA-79DCF63246B4}" destId="{B44D8A3F-E390-4964-BC63-178BB5CDFD11}" srcOrd="0" destOrd="0" presId="urn:microsoft.com/office/officeart/2005/8/layout/equation1"/>
    <dgm:cxn modelId="{C6E5BFC0-C85B-41AB-80AD-739329FC5B42}" srcId="{A4F0EB0C-8E39-4ACF-BDD7-B6851C654E40}" destId="{AB8492B6-EF71-404D-9DFB-78419706BFEE}" srcOrd="1" destOrd="0" parTransId="{046B339E-25E3-4A05-A757-670CD207A8CA}" sibTransId="{1F03E695-7926-4F31-81ED-9A65E1B2D7D1}"/>
    <dgm:cxn modelId="{3DBAB3D6-1E18-4F7C-A2B3-1092A4F91907}" type="presOf" srcId="{FF93BB36-94E4-411A-B4CD-5C4197DD1257}" destId="{F89E2816-515B-4611-9C1F-883D0969A077}" srcOrd="0" destOrd="0" presId="urn:microsoft.com/office/officeart/2005/8/layout/equation1"/>
    <dgm:cxn modelId="{90E1A1F3-7EEA-4E0D-B398-4D805CE61690}" type="presOf" srcId="{1F03E695-7926-4F31-81ED-9A65E1B2D7D1}" destId="{0E6F861A-7664-487D-82A7-F103D5B3405F}" srcOrd="0" destOrd="0" presId="urn:microsoft.com/office/officeart/2005/8/layout/equation1"/>
    <dgm:cxn modelId="{3266889F-B5FD-4B29-A7E6-4AADF0E4AEA4}" type="presParOf" srcId="{5BED1769-A925-4374-A9E8-BCE1742D8707}" destId="{B44D8A3F-E390-4964-BC63-178BB5CDFD11}" srcOrd="0" destOrd="0" presId="urn:microsoft.com/office/officeart/2005/8/layout/equation1"/>
    <dgm:cxn modelId="{5993A171-482C-49A0-BF6B-FBBE40AEB8F8}" type="presParOf" srcId="{5BED1769-A925-4374-A9E8-BCE1742D8707}" destId="{17B11BAA-A8B1-40C1-B510-FF0829837294}" srcOrd="1" destOrd="0" presId="urn:microsoft.com/office/officeart/2005/8/layout/equation1"/>
    <dgm:cxn modelId="{EB0F83C7-0C84-457C-84E9-0AB17FC80508}" type="presParOf" srcId="{5BED1769-A925-4374-A9E8-BCE1742D8707}" destId="{F89E2816-515B-4611-9C1F-883D0969A077}" srcOrd="2" destOrd="0" presId="urn:microsoft.com/office/officeart/2005/8/layout/equation1"/>
    <dgm:cxn modelId="{1FFC6A07-B308-4C87-81D8-1893FC2EEDFB}" type="presParOf" srcId="{5BED1769-A925-4374-A9E8-BCE1742D8707}" destId="{8A857E25-C932-4916-86AB-93C1CFD2A671}" srcOrd="3" destOrd="0" presId="urn:microsoft.com/office/officeart/2005/8/layout/equation1"/>
    <dgm:cxn modelId="{C19D1FC6-47B8-4123-AA9E-A838031943CF}" type="presParOf" srcId="{5BED1769-A925-4374-A9E8-BCE1742D8707}" destId="{2BFB434A-3276-4A10-A8AF-3B936C579202}" srcOrd="4" destOrd="0" presId="urn:microsoft.com/office/officeart/2005/8/layout/equation1"/>
    <dgm:cxn modelId="{F1752354-72E6-4404-B1BB-EE95D3E59972}" type="presParOf" srcId="{5BED1769-A925-4374-A9E8-BCE1742D8707}" destId="{7ECC8EDE-F785-4FA1-AA4C-46A07FD19B5E}" srcOrd="5" destOrd="0" presId="urn:microsoft.com/office/officeart/2005/8/layout/equation1"/>
    <dgm:cxn modelId="{57A48FE0-E820-479E-AA46-A693691AF5D1}" type="presParOf" srcId="{5BED1769-A925-4374-A9E8-BCE1742D8707}" destId="{0E6F861A-7664-487D-82A7-F103D5B3405F}" srcOrd="6" destOrd="0" presId="urn:microsoft.com/office/officeart/2005/8/layout/equation1"/>
    <dgm:cxn modelId="{20AEAC4F-0305-4B33-88C7-085C691C27F7}" type="presParOf" srcId="{5BED1769-A925-4374-A9E8-BCE1742D8707}" destId="{61735F5E-D378-4668-B243-964EF264EC00}" srcOrd="7" destOrd="0" presId="urn:microsoft.com/office/officeart/2005/8/layout/equation1"/>
    <dgm:cxn modelId="{FA4374A8-D9E9-4652-A9C3-12D59FFB3B9A}" type="presParOf" srcId="{5BED1769-A925-4374-A9E8-BCE1742D8707}" destId="{A2EF9524-BD85-4043-BAC5-1F99139BD05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67AD67-A899-41C5-A38F-07982B50A0A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F68B4-F649-4701-8957-2BF527A412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>
              <a:solidFill>
                <a:srgbClr val="00B050"/>
              </a:solidFill>
            </a:rPr>
            <a:t>2020</a:t>
          </a:r>
        </a:p>
      </dgm:t>
    </dgm:pt>
    <dgm:pt modelId="{7A278DEF-8F76-421A-9480-2B0C0AE24CD5}" type="parTrans" cxnId="{D62FE6C2-8416-4408-9F4A-B30EB180E148}">
      <dgm:prSet/>
      <dgm:spPr/>
      <dgm:t>
        <a:bodyPr/>
        <a:lstStyle/>
        <a:p>
          <a:endParaRPr lang="en-US"/>
        </a:p>
      </dgm:t>
    </dgm:pt>
    <dgm:pt modelId="{0A17CBA5-9B55-444E-92EA-65990048C759}" type="sibTrans" cxnId="{D62FE6C2-8416-4408-9F4A-B30EB180E148}">
      <dgm:prSet/>
      <dgm:spPr/>
      <dgm:t>
        <a:bodyPr/>
        <a:lstStyle/>
        <a:p>
          <a:endParaRPr lang="en-US"/>
        </a:p>
      </dgm:t>
    </dgm:pt>
    <dgm:pt modelId="{8E3CD102-CC27-4263-8A39-CFEAA23EF419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err="1">
              <a:solidFill>
                <a:srgbClr val="00B050"/>
              </a:solidFill>
            </a:rPr>
            <a:t>Alin</a:t>
          </a:r>
          <a:r>
            <a:rPr lang="ro-RO" b="1" dirty="0" err="1">
              <a:solidFill>
                <a:srgbClr val="00B050"/>
              </a:solidFill>
            </a:rPr>
            <a:t>ierea</a:t>
          </a:r>
          <a:r>
            <a:rPr lang="ro-RO" b="1" dirty="0">
              <a:solidFill>
                <a:srgbClr val="00B050"/>
              </a:solidFill>
            </a:rPr>
            <a:t> tuturor activităților de finanțare la clauzele Acordului de la Paris inclusiv </a:t>
          </a:r>
          <a:r>
            <a:rPr lang="ro-RO" b="1" dirty="0" err="1">
              <a:solidFill>
                <a:srgbClr val="00B050"/>
              </a:solidFill>
            </a:rPr>
            <a:t>fazarea</a:t>
          </a:r>
          <a:r>
            <a:rPr lang="ro-RO" b="1" dirty="0">
              <a:solidFill>
                <a:srgbClr val="00B050"/>
              </a:solidFill>
            </a:rPr>
            <a:t> tuturor proiectelor energetice ce depind în întregime de combustibili fosili. </a:t>
          </a:r>
          <a:r>
            <a:rPr lang="en-US" b="1" dirty="0">
              <a:solidFill>
                <a:srgbClr val="00B050"/>
              </a:solidFill>
            </a:rPr>
            <a:t> </a:t>
          </a:r>
        </a:p>
      </dgm:t>
    </dgm:pt>
    <dgm:pt modelId="{DF14639A-DEA3-457F-92D2-3E2EA42245F2}" type="parTrans" cxnId="{5EDDC038-43B0-4F6D-B605-14DB5721B7D4}">
      <dgm:prSet/>
      <dgm:spPr/>
      <dgm:t>
        <a:bodyPr/>
        <a:lstStyle/>
        <a:p>
          <a:endParaRPr lang="en-US"/>
        </a:p>
      </dgm:t>
    </dgm:pt>
    <dgm:pt modelId="{3D7409E2-A047-4169-89CE-E586258C9820}" type="sibTrans" cxnId="{5EDDC038-43B0-4F6D-B605-14DB5721B7D4}">
      <dgm:prSet/>
      <dgm:spPr/>
      <dgm:t>
        <a:bodyPr/>
        <a:lstStyle/>
        <a:p>
          <a:endParaRPr lang="en-US"/>
        </a:p>
      </dgm:t>
    </dgm:pt>
    <dgm:pt modelId="{174D9BE4-021A-4921-B1A3-4CAE8D6A1DE6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>
              <a:solidFill>
                <a:srgbClr val="FFFF00"/>
              </a:solidFill>
            </a:rPr>
            <a:t>2025</a:t>
          </a:r>
        </a:p>
      </dgm:t>
    </dgm:pt>
    <dgm:pt modelId="{56C0A83B-EFA1-4E85-98B8-D2C76A0CED9E}" type="parTrans" cxnId="{DF2760FD-CF0B-48CE-8608-72AEB11B353E}">
      <dgm:prSet/>
      <dgm:spPr/>
      <dgm:t>
        <a:bodyPr/>
        <a:lstStyle/>
        <a:p>
          <a:endParaRPr lang="en-US"/>
        </a:p>
      </dgm:t>
    </dgm:pt>
    <dgm:pt modelId="{2644145D-2908-4911-A24F-6B65B044B1FD}" type="sibTrans" cxnId="{DF2760FD-CF0B-48CE-8608-72AEB11B353E}">
      <dgm:prSet/>
      <dgm:spPr/>
      <dgm:t>
        <a:bodyPr/>
        <a:lstStyle/>
        <a:p>
          <a:endParaRPr lang="en-US"/>
        </a:p>
      </dgm:t>
    </dgm:pt>
    <dgm:pt modelId="{2BEDAB8B-204B-4C87-93A1-A5D36E673685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ro-RO" sz="1900" b="1" dirty="0">
              <a:solidFill>
                <a:srgbClr val="FFFF00"/>
              </a:solidFill>
            </a:rPr>
            <a:t>Cel puțin </a:t>
          </a:r>
          <a:r>
            <a:rPr lang="en-US" sz="1900" b="1" dirty="0">
              <a:solidFill>
                <a:srgbClr val="FFFF00"/>
              </a:solidFill>
            </a:rPr>
            <a:t>50% </a:t>
          </a:r>
          <a:r>
            <a:rPr lang="ro-RO" sz="1900" b="1" dirty="0">
              <a:solidFill>
                <a:srgbClr val="FFFF00"/>
              </a:solidFill>
            </a:rPr>
            <a:t>din finanțările BEI vor fi acțiune climatică și sustenabilitatea mediului</a:t>
          </a:r>
          <a:r>
            <a:rPr lang="en-US" sz="1900" dirty="0">
              <a:solidFill>
                <a:srgbClr val="FFFF00"/>
              </a:solidFill>
            </a:rPr>
            <a:t>;</a:t>
          </a:r>
        </a:p>
      </dgm:t>
    </dgm:pt>
    <dgm:pt modelId="{EE854FAC-19B9-4D62-B22F-A9D3C8A51FFD}" type="parTrans" cxnId="{20C2EDBE-857B-4DC4-A725-F0A2E28442E3}">
      <dgm:prSet/>
      <dgm:spPr/>
      <dgm:t>
        <a:bodyPr/>
        <a:lstStyle/>
        <a:p>
          <a:endParaRPr lang="en-US"/>
        </a:p>
      </dgm:t>
    </dgm:pt>
    <dgm:pt modelId="{D4A7D667-7A39-4B12-8897-4B9B968062DF}" type="sibTrans" cxnId="{20C2EDBE-857B-4DC4-A725-F0A2E28442E3}">
      <dgm:prSet/>
      <dgm:spPr/>
      <dgm:t>
        <a:bodyPr/>
        <a:lstStyle/>
        <a:p>
          <a:endParaRPr lang="en-US"/>
        </a:p>
      </dgm:t>
    </dgm:pt>
    <dgm:pt modelId="{6377953B-855A-4246-9B62-7079D0D043A5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2030</a:t>
          </a:r>
          <a:r>
            <a:rPr lang="ro-RO" dirty="0"/>
            <a:t> </a:t>
          </a:r>
          <a:endParaRPr lang="en-US" dirty="0"/>
        </a:p>
      </dgm:t>
    </dgm:pt>
    <dgm:pt modelId="{B9EEDB9A-B7BC-44E3-8065-E23EA941F2D0}" type="parTrans" cxnId="{40EC4A91-0730-4515-9966-8F133B0309FA}">
      <dgm:prSet/>
      <dgm:spPr/>
      <dgm:t>
        <a:bodyPr/>
        <a:lstStyle/>
        <a:p>
          <a:endParaRPr lang="en-US"/>
        </a:p>
      </dgm:t>
    </dgm:pt>
    <dgm:pt modelId="{75622460-588E-4BC9-8029-25B9B7B6BBC9}" type="sibTrans" cxnId="{40EC4A91-0730-4515-9966-8F133B0309FA}">
      <dgm:prSet/>
      <dgm:spPr/>
      <dgm:t>
        <a:bodyPr/>
        <a:lstStyle/>
        <a:p>
          <a:endParaRPr lang="en-US"/>
        </a:p>
      </dgm:t>
    </dgm:pt>
    <dgm:pt modelId="{53AE7735-8EFB-48B4-8164-BA30A830F3E6}">
      <dgm:prSet phldrT="[Text]" custT="1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ro-RO" sz="1900" b="1" dirty="0">
              <a:solidFill>
                <a:srgbClr val="FF0000"/>
              </a:solidFill>
            </a:rPr>
            <a:t>BEI va distribui</a:t>
          </a:r>
          <a:r>
            <a:rPr lang="en-US" sz="1900" b="1" dirty="0">
              <a:solidFill>
                <a:srgbClr val="FF0000"/>
              </a:solidFill>
            </a:rPr>
            <a:t> </a:t>
          </a:r>
          <a:r>
            <a:rPr lang="ro-RO" sz="1900" b="1" dirty="0">
              <a:solidFill>
                <a:srgbClr val="FFC000"/>
              </a:solidFill>
            </a:rPr>
            <a:t>mai mult de</a:t>
          </a:r>
          <a:r>
            <a:rPr lang="en-US" sz="1900" b="1" dirty="0">
              <a:solidFill>
                <a:srgbClr val="FFC000"/>
              </a:solidFill>
            </a:rPr>
            <a:t> 1.1 </a:t>
          </a:r>
          <a:r>
            <a:rPr lang="en-US" sz="1900" b="1" dirty="0" err="1">
              <a:solidFill>
                <a:srgbClr val="FFC000"/>
              </a:solidFill>
            </a:rPr>
            <a:t>trilio</a:t>
          </a:r>
          <a:r>
            <a:rPr lang="ro-RO" sz="1900" b="1" dirty="0">
              <a:solidFill>
                <a:srgbClr val="FFC000"/>
              </a:solidFill>
            </a:rPr>
            <a:t>a</a:t>
          </a:r>
          <a:r>
            <a:rPr lang="en-US" sz="1900" b="1" dirty="0">
              <a:solidFill>
                <a:srgbClr val="FFC000"/>
              </a:solidFill>
            </a:rPr>
            <a:t>n</a:t>
          </a:r>
          <a:r>
            <a:rPr lang="ro-RO" sz="1900" b="1" dirty="0">
              <a:solidFill>
                <a:srgbClr val="FFC000"/>
              </a:solidFill>
            </a:rPr>
            <a:t>e de</a:t>
          </a:r>
          <a:r>
            <a:rPr lang="en-US" sz="1900" b="1" dirty="0">
              <a:solidFill>
                <a:srgbClr val="FFC000"/>
              </a:solidFill>
            </a:rPr>
            <a:t> </a:t>
          </a:r>
          <a:r>
            <a:rPr lang="en-US" sz="1900" b="1" dirty="0" err="1">
              <a:solidFill>
                <a:srgbClr val="FFC000"/>
              </a:solidFill>
            </a:rPr>
            <a:t>dolar</a:t>
          </a:r>
          <a:r>
            <a:rPr lang="ro-RO" sz="1900" b="1" dirty="0">
              <a:solidFill>
                <a:srgbClr val="FFC000"/>
              </a:solidFill>
            </a:rPr>
            <a:t>i</a:t>
          </a:r>
          <a:r>
            <a:rPr lang="en-US" sz="1900" b="1" dirty="0">
              <a:solidFill>
                <a:srgbClr val="FF0000"/>
              </a:solidFill>
            </a:rPr>
            <a:t> </a:t>
          </a:r>
          <a:r>
            <a:rPr lang="ro-RO" sz="1900" b="1" dirty="0">
              <a:solidFill>
                <a:srgbClr val="FF0000"/>
              </a:solidFill>
            </a:rPr>
            <a:t>investiți in atingerea țintelor respective</a:t>
          </a:r>
          <a:r>
            <a:rPr lang="en-US" sz="1900" dirty="0"/>
            <a:t>.</a:t>
          </a:r>
        </a:p>
      </dgm:t>
    </dgm:pt>
    <dgm:pt modelId="{F7C00584-A3D7-40E1-8E0A-1002ABF4C18C}" type="parTrans" cxnId="{5D0BCC34-7AEC-4BE0-8768-249CB95AE44C}">
      <dgm:prSet/>
      <dgm:spPr/>
      <dgm:t>
        <a:bodyPr/>
        <a:lstStyle/>
        <a:p>
          <a:endParaRPr lang="en-US"/>
        </a:p>
      </dgm:t>
    </dgm:pt>
    <dgm:pt modelId="{E891DD07-10AB-4BA4-9FB4-78025140A12F}" type="sibTrans" cxnId="{5D0BCC34-7AEC-4BE0-8768-249CB95AE44C}">
      <dgm:prSet/>
      <dgm:spPr/>
      <dgm:t>
        <a:bodyPr/>
        <a:lstStyle/>
        <a:p>
          <a:endParaRPr lang="en-US"/>
        </a:p>
      </dgm:t>
    </dgm:pt>
    <dgm:pt modelId="{BCAEAF88-62D5-4A1D-8CC1-7A23C07DAC0F}" type="pres">
      <dgm:prSet presAssocID="{8E67AD67-A899-41C5-A38F-07982B50A0A4}" presName="Name0" presStyleCnt="0">
        <dgm:presLayoutVars>
          <dgm:dir/>
          <dgm:animLvl val="lvl"/>
          <dgm:resizeHandles/>
        </dgm:presLayoutVars>
      </dgm:prSet>
      <dgm:spPr/>
    </dgm:pt>
    <dgm:pt modelId="{1DBDCA12-9EC8-4C4C-AEC5-68DB5B2DF7E2}" type="pres">
      <dgm:prSet presAssocID="{319F68B4-F649-4701-8957-2BF527A41200}" presName="linNode" presStyleCnt="0"/>
      <dgm:spPr/>
    </dgm:pt>
    <dgm:pt modelId="{A1111B1D-E06C-4AD6-96E7-85EA8C7F4BFB}" type="pres">
      <dgm:prSet presAssocID="{319F68B4-F649-4701-8957-2BF527A41200}" presName="parentShp" presStyleLbl="node1" presStyleIdx="0" presStyleCnt="3" custScaleX="60096">
        <dgm:presLayoutVars>
          <dgm:bulletEnabled val="1"/>
        </dgm:presLayoutVars>
      </dgm:prSet>
      <dgm:spPr/>
    </dgm:pt>
    <dgm:pt modelId="{E1F65A45-E5AC-42BF-ADE1-63E27A6C94BD}" type="pres">
      <dgm:prSet presAssocID="{319F68B4-F649-4701-8957-2BF527A41200}" presName="childShp" presStyleLbl="bgAccFollowNode1" presStyleIdx="0" presStyleCnt="3">
        <dgm:presLayoutVars>
          <dgm:bulletEnabled val="1"/>
        </dgm:presLayoutVars>
      </dgm:prSet>
      <dgm:spPr/>
    </dgm:pt>
    <dgm:pt modelId="{46FF2AFB-ED8D-49EE-A9B5-6873BCC51ABB}" type="pres">
      <dgm:prSet presAssocID="{0A17CBA5-9B55-444E-92EA-65990048C759}" presName="spacing" presStyleCnt="0"/>
      <dgm:spPr/>
    </dgm:pt>
    <dgm:pt modelId="{DF7E1F38-970A-47F7-8347-7ACF8B52C504}" type="pres">
      <dgm:prSet presAssocID="{174D9BE4-021A-4921-B1A3-4CAE8D6A1DE6}" presName="linNode" presStyleCnt="0"/>
      <dgm:spPr/>
    </dgm:pt>
    <dgm:pt modelId="{4A548376-0771-4B46-8CC9-4D58C0879E3D}" type="pres">
      <dgm:prSet presAssocID="{174D9BE4-021A-4921-B1A3-4CAE8D6A1DE6}" presName="parentShp" presStyleLbl="node1" presStyleIdx="1" presStyleCnt="3" custScaleX="62019">
        <dgm:presLayoutVars>
          <dgm:bulletEnabled val="1"/>
        </dgm:presLayoutVars>
      </dgm:prSet>
      <dgm:spPr/>
    </dgm:pt>
    <dgm:pt modelId="{DD1915EE-9DA4-4D3E-B95E-A7C7942B2C32}" type="pres">
      <dgm:prSet presAssocID="{174D9BE4-021A-4921-B1A3-4CAE8D6A1DE6}" presName="childShp" presStyleLbl="bgAccFollowNode1" presStyleIdx="1" presStyleCnt="3">
        <dgm:presLayoutVars>
          <dgm:bulletEnabled val="1"/>
        </dgm:presLayoutVars>
      </dgm:prSet>
      <dgm:spPr/>
    </dgm:pt>
    <dgm:pt modelId="{396738E8-C7FD-41E1-852E-56C200D4A981}" type="pres">
      <dgm:prSet presAssocID="{2644145D-2908-4911-A24F-6B65B044B1FD}" presName="spacing" presStyleCnt="0"/>
      <dgm:spPr/>
    </dgm:pt>
    <dgm:pt modelId="{6DAFB597-1A8A-4B3E-94D7-CA3B47D3629B}" type="pres">
      <dgm:prSet presAssocID="{6377953B-855A-4246-9B62-7079D0D043A5}" presName="linNode" presStyleCnt="0"/>
      <dgm:spPr/>
    </dgm:pt>
    <dgm:pt modelId="{18B8978A-52FD-49E1-AE12-E54143E19609}" type="pres">
      <dgm:prSet presAssocID="{6377953B-855A-4246-9B62-7079D0D043A5}" presName="parentShp" presStyleLbl="node1" presStyleIdx="2" presStyleCnt="3" custScaleX="62981">
        <dgm:presLayoutVars>
          <dgm:bulletEnabled val="1"/>
        </dgm:presLayoutVars>
      </dgm:prSet>
      <dgm:spPr/>
    </dgm:pt>
    <dgm:pt modelId="{B7BA05F7-959B-4222-A074-62B3248BBEFE}" type="pres">
      <dgm:prSet presAssocID="{6377953B-855A-4246-9B62-7079D0D043A5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FAA2C70F-AFCC-46DF-A97D-37B5A2A43EBD}" type="presOf" srcId="{8E3CD102-CC27-4263-8A39-CFEAA23EF419}" destId="{E1F65A45-E5AC-42BF-ADE1-63E27A6C94BD}" srcOrd="0" destOrd="0" presId="urn:microsoft.com/office/officeart/2005/8/layout/vList6"/>
    <dgm:cxn modelId="{5D0BCC34-7AEC-4BE0-8768-249CB95AE44C}" srcId="{6377953B-855A-4246-9B62-7079D0D043A5}" destId="{53AE7735-8EFB-48B4-8164-BA30A830F3E6}" srcOrd="0" destOrd="0" parTransId="{F7C00584-A3D7-40E1-8E0A-1002ABF4C18C}" sibTransId="{E891DD07-10AB-4BA4-9FB4-78025140A12F}"/>
    <dgm:cxn modelId="{5EDDC038-43B0-4F6D-B605-14DB5721B7D4}" srcId="{319F68B4-F649-4701-8957-2BF527A41200}" destId="{8E3CD102-CC27-4263-8A39-CFEAA23EF419}" srcOrd="0" destOrd="0" parTransId="{DF14639A-DEA3-457F-92D2-3E2EA42245F2}" sibTransId="{3D7409E2-A047-4169-89CE-E586258C9820}"/>
    <dgm:cxn modelId="{706C855E-7956-4D6C-99D7-1843B919D65B}" type="presOf" srcId="{53AE7735-8EFB-48B4-8164-BA30A830F3E6}" destId="{B7BA05F7-959B-4222-A074-62B3248BBEFE}" srcOrd="0" destOrd="0" presId="urn:microsoft.com/office/officeart/2005/8/layout/vList6"/>
    <dgm:cxn modelId="{353D5C41-4229-4FD7-BC1E-8A03DC55B73C}" type="presOf" srcId="{319F68B4-F649-4701-8957-2BF527A41200}" destId="{A1111B1D-E06C-4AD6-96E7-85EA8C7F4BFB}" srcOrd="0" destOrd="0" presId="urn:microsoft.com/office/officeart/2005/8/layout/vList6"/>
    <dgm:cxn modelId="{2E247A63-0945-4511-BDC9-AA5E0C971FD1}" type="presOf" srcId="{2BEDAB8B-204B-4C87-93A1-A5D36E673685}" destId="{DD1915EE-9DA4-4D3E-B95E-A7C7942B2C32}" srcOrd="0" destOrd="0" presId="urn:microsoft.com/office/officeart/2005/8/layout/vList6"/>
    <dgm:cxn modelId="{B60F934A-2A54-48B2-A06D-AB36A83F93A2}" type="presOf" srcId="{6377953B-855A-4246-9B62-7079D0D043A5}" destId="{18B8978A-52FD-49E1-AE12-E54143E19609}" srcOrd="0" destOrd="0" presId="urn:microsoft.com/office/officeart/2005/8/layout/vList6"/>
    <dgm:cxn modelId="{40EC4A91-0730-4515-9966-8F133B0309FA}" srcId="{8E67AD67-A899-41C5-A38F-07982B50A0A4}" destId="{6377953B-855A-4246-9B62-7079D0D043A5}" srcOrd="2" destOrd="0" parTransId="{B9EEDB9A-B7BC-44E3-8065-E23EA941F2D0}" sibTransId="{75622460-588E-4BC9-8029-25B9B7B6BBC9}"/>
    <dgm:cxn modelId="{41F50D94-3CC6-431B-9A3F-45DF7ECFE48E}" type="presOf" srcId="{8E67AD67-A899-41C5-A38F-07982B50A0A4}" destId="{BCAEAF88-62D5-4A1D-8CC1-7A23C07DAC0F}" srcOrd="0" destOrd="0" presId="urn:microsoft.com/office/officeart/2005/8/layout/vList6"/>
    <dgm:cxn modelId="{20C2EDBE-857B-4DC4-A725-F0A2E28442E3}" srcId="{174D9BE4-021A-4921-B1A3-4CAE8D6A1DE6}" destId="{2BEDAB8B-204B-4C87-93A1-A5D36E673685}" srcOrd="0" destOrd="0" parTransId="{EE854FAC-19B9-4D62-B22F-A9D3C8A51FFD}" sibTransId="{D4A7D667-7A39-4B12-8897-4B9B968062DF}"/>
    <dgm:cxn modelId="{48D14FC1-0A2B-4D32-AEC3-BB5AB49463CD}" type="presOf" srcId="{174D9BE4-021A-4921-B1A3-4CAE8D6A1DE6}" destId="{4A548376-0771-4B46-8CC9-4D58C0879E3D}" srcOrd="0" destOrd="0" presId="urn:microsoft.com/office/officeart/2005/8/layout/vList6"/>
    <dgm:cxn modelId="{D62FE6C2-8416-4408-9F4A-B30EB180E148}" srcId="{8E67AD67-A899-41C5-A38F-07982B50A0A4}" destId="{319F68B4-F649-4701-8957-2BF527A41200}" srcOrd="0" destOrd="0" parTransId="{7A278DEF-8F76-421A-9480-2B0C0AE24CD5}" sibTransId="{0A17CBA5-9B55-444E-92EA-65990048C759}"/>
    <dgm:cxn modelId="{DF2760FD-CF0B-48CE-8608-72AEB11B353E}" srcId="{8E67AD67-A899-41C5-A38F-07982B50A0A4}" destId="{174D9BE4-021A-4921-B1A3-4CAE8D6A1DE6}" srcOrd="1" destOrd="0" parTransId="{56C0A83B-EFA1-4E85-98B8-D2C76A0CED9E}" sibTransId="{2644145D-2908-4911-A24F-6B65B044B1FD}"/>
    <dgm:cxn modelId="{FBF4439A-4AC8-47CB-A7EC-2226B1730170}" type="presParOf" srcId="{BCAEAF88-62D5-4A1D-8CC1-7A23C07DAC0F}" destId="{1DBDCA12-9EC8-4C4C-AEC5-68DB5B2DF7E2}" srcOrd="0" destOrd="0" presId="urn:microsoft.com/office/officeart/2005/8/layout/vList6"/>
    <dgm:cxn modelId="{9C4768BB-73B9-470D-B55A-8BA6C0D3F388}" type="presParOf" srcId="{1DBDCA12-9EC8-4C4C-AEC5-68DB5B2DF7E2}" destId="{A1111B1D-E06C-4AD6-96E7-85EA8C7F4BFB}" srcOrd="0" destOrd="0" presId="urn:microsoft.com/office/officeart/2005/8/layout/vList6"/>
    <dgm:cxn modelId="{6BC32BB5-D7CE-49F4-B00E-8468E37058B7}" type="presParOf" srcId="{1DBDCA12-9EC8-4C4C-AEC5-68DB5B2DF7E2}" destId="{E1F65A45-E5AC-42BF-ADE1-63E27A6C94BD}" srcOrd="1" destOrd="0" presId="urn:microsoft.com/office/officeart/2005/8/layout/vList6"/>
    <dgm:cxn modelId="{BCBB4759-2F99-4D3F-9550-4AFBCA14DCE2}" type="presParOf" srcId="{BCAEAF88-62D5-4A1D-8CC1-7A23C07DAC0F}" destId="{46FF2AFB-ED8D-49EE-A9B5-6873BCC51ABB}" srcOrd="1" destOrd="0" presId="urn:microsoft.com/office/officeart/2005/8/layout/vList6"/>
    <dgm:cxn modelId="{43394022-9AE8-4A6F-A2A0-4B915CE00F61}" type="presParOf" srcId="{BCAEAF88-62D5-4A1D-8CC1-7A23C07DAC0F}" destId="{DF7E1F38-970A-47F7-8347-7ACF8B52C504}" srcOrd="2" destOrd="0" presId="urn:microsoft.com/office/officeart/2005/8/layout/vList6"/>
    <dgm:cxn modelId="{2EF7E975-BAAD-4CF5-880C-0E304813D1F8}" type="presParOf" srcId="{DF7E1F38-970A-47F7-8347-7ACF8B52C504}" destId="{4A548376-0771-4B46-8CC9-4D58C0879E3D}" srcOrd="0" destOrd="0" presId="urn:microsoft.com/office/officeart/2005/8/layout/vList6"/>
    <dgm:cxn modelId="{68759C92-EEE8-4D98-A78F-EFBF176A68CF}" type="presParOf" srcId="{DF7E1F38-970A-47F7-8347-7ACF8B52C504}" destId="{DD1915EE-9DA4-4D3E-B95E-A7C7942B2C32}" srcOrd="1" destOrd="0" presId="urn:microsoft.com/office/officeart/2005/8/layout/vList6"/>
    <dgm:cxn modelId="{23756E29-582B-4A6D-A570-E2554A354867}" type="presParOf" srcId="{BCAEAF88-62D5-4A1D-8CC1-7A23C07DAC0F}" destId="{396738E8-C7FD-41E1-852E-56C200D4A981}" srcOrd="3" destOrd="0" presId="urn:microsoft.com/office/officeart/2005/8/layout/vList6"/>
    <dgm:cxn modelId="{BB4C1646-79D2-4B53-AA69-1B2C89BB2217}" type="presParOf" srcId="{BCAEAF88-62D5-4A1D-8CC1-7A23C07DAC0F}" destId="{6DAFB597-1A8A-4B3E-94D7-CA3B47D3629B}" srcOrd="4" destOrd="0" presId="urn:microsoft.com/office/officeart/2005/8/layout/vList6"/>
    <dgm:cxn modelId="{E9F9C69C-D6C8-4431-94B8-7C55C0171EFA}" type="presParOf" srcId="{6DAFB597-1A8A-4B3E-94D7-CA3B47D3629B}" destId="{18B8978A-52FD-49E1-AE12-E54143E19609}" srcOrd="0" destOrd="0" presId="urn:microsoft.com/office/officeart/2005/8/layout/vList6"/>
    <dgm:cxn modelId="{4C521F37-0EEF-43E9-BBC1-0423833EAA81}" type="presParOf" srcId="{6DAFB597-1A8A-4B3E-94D7-CA3B47D3629B}" destId="{B7BA05F7-959B-4222-A074-62B3248BBEFE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271F57-A667-41A5-B984-1E296C38351D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64492-27DF-48C8-8A83-A50A42117BD3}">
      <dgm:prSet phldrT="[Text]" custT="1"/>
      <dgm:spPr/>
      <dgm:t>
        <a:bodyPr/>
        <a:lstStyle/>
        <a:p>
          <a:pPr algn="l"/>
          <a:r>
            <a:rPr lang="ro-RO" sz="2800" b="1" cap="small" baseline="0" dirty="0">
              <a:solidFill>
                <a:srgbClr val="0070C0"/>
              </a:solidFill>
            </a:rPr>
            <a:t>Provocări</a:t>
          </a:r>
          <a:endParaRPr lang="en-US" sz="2800" b="1" cap="small" baseline="0" dirty="0">
            <a:solidFill>
              <a:srgbClr val="0070C0"/>
            </a:solidFill>
          </a:endParaRPr>
        </a:p>
      </dgm:t>
    </dgm:pt>
    <dgm:pt modelId="{3F3150AD-A386-4C23-B587-A8EB701A8939}" type="parTrans" cxnId="{D64327B9-C38A-4273-956B-EF8277634178}">
      <dgm:prSet/>
      <dgm:spPr/>
      <dgm:t>
        <a:bodyPr/>
        <a:lstStyle/>
        <a:p>
          <a:endParaRPr lang="en-US"/>
        </a:p>
      </dgm:t>
    </dgm:pt>
    <dgm:pt modelId="{1E2C934C-D011-425B-8B4F-3B297468B0CD}" type="sibTrans" cxnId="{D64327B9-C38A-4273-956B-EF8277634178}">
      <dgm:prSet/>
      <dgm:spPr/>
      <dgm:t>
        <a:bodyPr/>
        <a:lstStyle/>
        <a:p>
          <a:endParaRPr lang="en-US"/>
        </a:p>
      </dgm:t>
    </dgm:pt>
    <dgm:pt modelId="{F0C8B7B3-3005-4A6A-A5AC-2529441DA2CD}">
      <dgm:prSet phldrT="[Text]"/>
      <dgm:spPr/>
      <dgm:t>
        <a:bodyPr/>
        <a:lstStyle/>
        <a:p>
          <a:r>
            <a:rPr lang="ro-RO" b="1" dirty="0">
              <a:solidFill>
                <a:srgbClr val="00B050"/>
              </a:solidFill>
            </a:rPr>
            <a:t>Fonduri Multiple PNRR, POT, CEF</a:t>
          </a:r>
          <a:endParaRPr lang="en-US" b="1" dirty="0">
            <a:solidFill>
              <a:srgbClr val="00B050"/>
            </a:solidFill>
          </a:endParaRPr>
        </a:p>
      </dgm:t>
    </dgm:pt>
    <dgm:pt modelId="{C3993237-2B78-4CCF-A684-960BCA946050}" type="parTrans" cxnId="{2F9C00E9-13BF-4EFA-B02B-573CBA3EB64F}">
      <dgm:prSet/>
      <dgm:spPr/>
      <dgm:t>
        <a:bodyPr/>
        <a:lstStyle/>
        <a:p>
          <a:endParaRPr lang="en-US"/>
        </a:p>
      </dgm:t>
    </dgm:pt>
    <dgm:pt modelId="{6EA64F49-5CDF-4439-80DC-399831DB4E23}" type="sibTrans" cxnId="{2F9C00E9-13BF-4EFA-B02B-573CBA3EB64F}">
      <dgm:prSet/>
      <dgm:spPr/>
      <dgm:t>
        <a:bodyPr/>
        <a:lstStyle/>
        <a:p>
          <a:endParaRPr lang="en-US"/>
        </a:p>
      </dgm:t>
    </dgm:pt>
    <dgm:pt modelId="{86A159C2-6BED-47BB-8649-5F7DEA1AC64B}">
      <dgm:prSet phldrT="[Text]" custT="1"/>
      <dgm:spPr/>
      <dgm:t>
        <a:bodyPr/>
        <a:lstStyle/>
        <a:p>
          <a:r>
            <a:rPr lang="en-US" sz="2500" b="1" cap="small" baseline="0" dirty="0" err="1">
              <a:solidFill>
                <a:srgbClr val="0070C0"/>
              </a:solidFill>
            </a:rPr>
            <a:t>Oportunit</a:t>
          </a:r>
          <a:r>
            <a:rPr lang="ro-RO" sz="2500" b="1" cap="small" baseline="0" dirty="0" err="1">
              <a:solidFill>
                <a:srgbClr val="0070C0"/>
              </a:solidFill>
            </a:rPr>
            <a:t>ăți</a:t>
          </a:r>
          <a:endParaRPr lang="en-US" sz="2500" b="1" cap="small" baseline="0" dirty="0">
            <a:solidFill>
              <a:srgbClr val="0070C0"/>
            </a:solidFill>
          </a:endParaRPr>
        </a:p>
      </dgm:t>
    </dgm:pt>
    <dgm:pt modelId="{684FFE64-4230-447D-81EC-1A242C374914}" type="parTrans" cxnId="{85B2BD8B-358E-49F0-A4E2-2B5134FB418E}">
      <dgm:prSet/>
      <dgm:spPr/>
      <dgm:t>
        <a:bodyPr/>
        <a:lstStyle/>
        <a:p>
          <a:endParaRPr lang="en-US"/>
        </a:p>
      </dgm:t>
    </dgm:pt>
    <dgm:pt modelId="{A52051D1-CC64-40F1-BA63-42A412044D1E}" type="sibTrans" cxnId="{85B2BD8B-358E-49F0-A4E2-2B5134FB418E}">
      <dgm:prSet/>
      <dgm:spPr/>
      <dgm:t>
        <a:bodyPr/>
        <a:lstStyle/>
        <a:p>
          <a:endParaRPr lang="en-US"/>
        </a:p>
      </dgm:t>
    </dgm:pt>
    <dgm:pt modelId="{5BBBF602-F717-4AE6-822B-F477E20A65A9}">
      <dgm:prSet phldrT="[Text]"/>
      <dgm:spPr/>
      <dgm:t>
        <a:bodyPr/>
        <a:lstStyle/>
        <a:p>
          <a:r>
            <a:rPr lang="ro-RO" b="1" dirty="0">
              <a:solidFill>
                <a:srgbClr val="92D050"/>
              </a:solidFill>
            </a:rPr>
            <a:t>Căile Ferate sunt favorizate</a:t>
          </a:r>
          <a:endParaRPr lang="en-US" b="1" dirty="0">
            <a:solidFill>
              <a:srgbClr val="92D050"/>
            </a:solidFill>
          </a:endParaRPr>
        </a:p>
      </dgm:t>
    </dgm:pt>
    <dgm:pt modelId="{8EB110A8-5D2E-4701-83F8-9D6444B84D6E}" type="parTrans" cxnId="{9133E6E3-AF25-4257-B18E-48C5372737B3}">
      <dgm:prSet/>
      <dgm:spPr/>
      <dgm:t>
        <a:bodyPr/>
        <a:lstStyle/>
        <a:p>
          <a:endParaRPr lang="en-US"/>
        </a:p>
      </dgm:t>
    </dgm:pt>
    <dgm:pt modelId="{7B35154E-3067-4BA2-9B38-51FACF0DBE9E}" type="sibTrans" cxnId="{9133E6E3-AF25-4257-B18E-48C5372737B3}">
      <dgm:prSet/>
      <dgm:spPr/>
      <dgm:t>
        <a:bodyPr/>
        <a:lstStyle/>
        <a:p>
          <a:endParaRPr lang="en-US"/>
        </a:p>
      </dgm:t>
    </dgm:pt>
    <dgm:pt modelId="{F6340946-5E2C-4619-9056-B99D302025F5}">
      <dgm:prSet phldrT="[Text]"/>
      <dgm:spPr/>
      <dgm:t>
        <a:bodyPr/>
        <a:lstStyle/>
        <a:p>
          <a:r>
            <a:rPr lang="ro-RO" b="1" dirty="0"/>
            <a:t>Necesar imens de reabilitare</a:t>
          </a:r>
          <a:endParaRPr lang="en-US" b="1" dirty="0"/>
        </a:p>
      </dgm:t>
    </dgm:pt>
    <dgm:pt modelId="{D68D0250-8A4D-408A-B635-F24DC3410352}" type="parTrans" cxnId="{CAF32C22-A807-4276-9780-B2A5B9B04A84}">
      <dgm:prSet/>
      <dgm:spPr/>
      <dgm:t>
        <a:bodyPr/>
        <a:lstStyle/>
        <a:p>
          <a:endParaRPr lang="en-US"/>
        </a:p>
      </dgm:t>
    </dgm:pt>
    <dgm:pt modelId="{955B4447-A2B7-4546-BB17-F220FE7355E7}" type="sibTrans" cxnId="{CAF32C22-A807-4276-9780-B2A5B9B04A84}">
      <dgm:prSet/>
      <dgm:spPr/>
      <dgm:t>
        <a:bodyPr/>
        <a:lstStyle/>
        <a:p>
          <a:endParaRPr lang="en-US"/>
        </a:p>
      </dgm:t>
    </dgm:pt>
    <dgm:pt modelId="{0F1D3416-A5E1-42F1-9C41-075E88E27C26}">
      <dgm:prSet phldrT="[Text]"/>
      <dgm:spPr/>
      <dgm:t>
        <a:bodyPr/>
        <a:lstStyle/>
        <a:p>
          <a:r>
            <a:rPr lang="ro-RO" b="1" dirty="0"/>
            <a:t>Multe proiecte in pregătire</a:t>
          </a:r>
          <a:r>
            <a:rPr lang="en-US" b="1" dirty="0"/>
            <a:t> </a:t>
          </a:r>
        </a:p>
      </dgm:t>
    </dgm:pt>
    <dgm:pt modelId="{9F5F8BA1-B70F-4A21-9A0D-11A7C281F73F}" type="parTrans" cxnId="{72FBD223-57A6-4E8D-8858-D196AE61682B}">
      <dgm:prSet/>
      <dgm:spPr/>
      <dgm:t>
        <a:bodyPr/>
        <a:lstStyle/>
        <a:p>
          <a:endParaRPr lang="en-US"/>
        </a:p>
      </dgm:t>
    </dgm:pt>
    <dgm:pt modelId="{3D1C1FA2-59E9-41DD-AF98-71134FBAB282}" type="sibTrans" cxnId="{72FBD223-57A6-4E8D-8858-D196AE61682B}">
      <dgm:prSet/>
      <dgm:spPr/>
      <dgm:t>
        <a:bodyPr/>
        <a:lstStyle/>
        <a:p>
          <a:endParaRPr lang="en-US"/>
        </a:p>
      </dgm:t>
    </dgm:pt>
    <dgm:pt modelId="{50EB0AB1-9E17-4386-AD24-6E955219E4A6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Instrumente Financiare diverse</a:t>
          </a:r>
          <a:endParaRPr lang="en-US" b="1" dirty="0">
            <a:solidFill>
              <a:srgbClr val="FF0000"/>
            </a:solidFill>
          </a:endParaRPr>
        </a:p>
      </dgm:t>
    </dgm:pt>
    <dgm:pt modelId="{F1E8D975-B853-4A80-8509-C81CCB74F18E}" type="parTrans" cxnId="{828A950C-B529-4F44-A9A0-147020A97197}">
      <dgm:prSet/>
      <dgm:spPr/>
      <dgm:t>
        <a:bodyPr/>
        <a:lstStyle/>
        <a:p>
          <a:endParaRPr lang="en-US"/>
        </a:p>
      </dgm:t>
    </dgm:pt>
    <dgm:pt modelId="{85DDC85F-FE35-48FD-AF29-9324541FF61C}" type="sibTrans" cxnId="{828A950C-B529-4F44-A9A0-147020A97197}">
      <dgm:prSet/>
      <dgm:spPr/>
      <dgm:t>
        <a:bodyPr/>
        <a:lstStyle/>
        <a:p>
          <a:endParaRPr lang="en-US"/>
        </a:p>
      </dgm:t>
    </dgm:pt>
    <dgm:pt modelId="{82A7657C-6A4C-4A81-9079-168BDC432D92}">
      <dgm:prSet phldrT="[Text]"/>
      <dgm:spPr/>
      <dgm:t>
        <a:bodyPr/>
        <a:lstStyle/>
        <a:p>
          <a:r>
            <a:rPr lang="ro-RO" b="1" dirty="0"/>
            <a:t>Asistență tehnică în creștere</a:t>
          </a:r>
          <a:endParaRPr lang="en-US" b="1" dirty="0"/>
        </a:p>
      </dgm:t>
    </dgm:pt>
    <dgm:pt modelId="{CC18D451-BDD1-4556-BE44-60DD84BF7F8C}" type="parTrans" cxnId="{0A9A7639-5273-4DF7-9C61-864A2E509AB8}">
      <dgm:prSet/>
      <dgm:spPr/>
      <dgm:t>
        <a:bodyPr/>
        <a:lstStyle/>
        <a:p>
          <a:endParaRPr lang="en-US"/>
        </a:p>
      </dgm:t>
    </dgm:pt>
    <dgm:pt modelId="{F54161F6-C6C6-48FE-BCD7-81C02F6B59A4}" type="sibTrans" cxnId="{0A9A7639-5273-4DF7-9C61-864A2E509AB8}">
      <dgm:prSet/>
      <dgm:spPr/>
      <dgm:t>
        <a:bodyPr/>
        <a:lstStyle/>
        <a:p>
          <a:endParaRPr lang="en-US"/>
        </a:p>
      </dgm:t>
    </dgm:pt>
    <dgm:pt modelId="{1FB575DF-3A5F-43BA-8432-17C32DD040D4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Reforma Necesară și Obligatorie</a:t>
          </a:r>
          <a:endParaRPr lang="en-US" b="1" dirty="0">
            <a:solidFill>
              <a:srgbClr val="FF0000"/>
            </a:solidFill>
          </a:endParaRPr>
        </a:p>
      </dgm:t>
    </dgm:pt>
    <dgm:pt modelId="{640E578B-F7F9-4115-8CD9-974297ABAF33}" type="parTrans" cxnId="{356381EB-2647-47DF-B672-923D9F6DDA89}">
      <dgm:prSet/>
      <dgm:spPr/>
      <dgm:t>
        <a:bodyPr/>
        <a:lstStyle/>
        <a:p>
          <a:endParaRPr lang="en-US"/>
        </a:p>
      </dgm:t>
    </dgm:pt>
    <dgm:pt modelId="{7114BBDF-EEB5-44F2-B4D2-3F2DD69DE946}" type="sibTrans" cxnId="{356381EB-2647-47DF-B672-923D9F6DDA89}">
      <dgm:prSet/>
      <dgm:spPr/>
      <dgm:t>
        <a:bodyPr/>
        <a:lstStyle/>
        <a:p>
          <a:endParaRPr lang="en-US"/>
        </a:p>
      </dgm:t>
    </dgm:pt>
    <dgm:pt modelId="{99ACE768-AFFF-4B87-9482-634F4ED1CE94}" type="pres">
      <dgm:prSet presAssocID="{B7271F57-A667-41A5-B984-1E296C38351D}" presName="Name0" presStyleCnt="0">
        <dgm:presLayoutVars>
          <dgm:dir/>
          <dgm:animLvl val="lvl"/>
          <dgm:resizeHandles val="exact"/>
        </dgm:presLayoutVars>
      </dgm:prSet>
      <dgm:spPr/>
    </dgm:pt>
    <dgm:pt modelId="{4488CF57-5F67-46CC-8EAE-2BD619296A00}" type="pres">
      <dgm:prSet presAssocID="{94864492-27DF-48C8-8A83-A50A42117BD3}" presName="linNode" presStyleCnt="0"/>
      <dgm:spPr/>
    </dgm:pt>
    <dgm:pt modelId="{21854617-7376-470D-9B6C-F84E29B4F22D}" type="pres">
      <dgm:prSet presAssocID="{94864492-27DF-48C8-8A83-A50A42117BD3}" presName="parTx" presStyleLbl="revTx" presStyleIdx="0" presStyleCnt="2" custAng="19976352" custScaleX="93417">
        <dgm:presLayoutVars>
          <dgm:chMax val="1"/>
          <dgm:bulletEnabled val="1"/>
        </dgm:presLayoutVars>
      </dgm:prSet>
      <dgm:spPr/>
    </dgm:pt>
    <dgm:pt modelId="{C44273AD-95B2-4CA9-998B-AEEED82B130F}" type="pres">
      <dgm:prSet presAssocID="{94864492-27DF-48C8-8A83-A50A42117BD3}" presName="bracket" presStyleLbl="parChTrans1D1" presStyleIdx="0" presStyleCnt="2"/>
      <dgm:spPr/>
    </dgm:pt>
    <dgm:pt modelId="{6E51311F-E565-473D-B013-4CD926C88DE2}" type="pres">
      <dgm:prSet presAssocID="{94864492-27DF-48C8-8A83-A50A42117BD3}" presName="spH" presStyleCnt="0"/>
      <dgm:spPr/>
    </dgm:pt>
    <dgm:pt modelId="{6EA2BD94-988F-43D2-8DDE-26EC462AC735}" type="pres">
      <dgm:prSet presAssocID="{94864492-27DF-48C8-8A83-A50A42117BD3}" presName="desTx" presStyleLbl="node1" presStyleIdx="0" presStyleCnt="2">
        <dgm:presLayoutVars>
          <dgm:bulletEnabled val="1"/>
        </dgm:presLayoutVars>
      </dgm:prSet>
      <dgm:spPr/>
    </dgm:pt>
    <dgm:pt modelId="{AF064D6E-71D9-41A9-B999-D09F58EC1E9B}" type="pres">
      <dgm:prSet presAssocID="{1E2C934C-D011-425B-8B4F-3B297468B0CD}" presName="spV" presStyleCnt="0"/>
      <dgm:spPr/>
    </dgm:pt>
    <dgm:pt modelId="{810167E6-815A-4EB3-803E-5603F53500BC}" type="pres">
      <dgm:prSet presAssocID="{86A159C2-6BED-47BB-8649-5F7DEA1AC64B}" presName="linNode" presStyleCnt="0"/>
      <dgm:spPr/>
    </dgm:pt>
    <dgm:pt modelId="{2B521117-7809-4BDD-BA8C-024F2D46CFE0}" type="pres">
      <dgm:prSet presAssocID="{86A159C2-6BED-47BB-8649-5F7DEA1AC64B}" presName="parTx" presStyleLbl="revTx" presStyleIdx="1" presStyleCnt="2" custAng="19743695" custScaleX="95934" custScaleY="117237">
        <dgm:presLayoutVars>
          <dgm:chMax val="1"/>
          <dgm:bulletEnabled val="1"/>
        </dgm:presLayoutVars>
      </dgm:prSet>
      <dgm:spPr/>
    </dgm:pt>
    <dgm:pt modelId="{F2551E0E-28A1-4164-A696-5C919F0D6825}" type="pres">
      <dgm:prSet presAssocID="{86A159C2-6BED-47BB-8649-5F7DEA1AC64B}" presName="bracket" presStyleLbl="parChTrans1D1" presStyleIdx="1" presStyleCnt="2"/>
      <dgm:spPr/>
    </dgm:pt>
    <dgm:pt modelId="{9A0DA555-063F-4321-907B-9F607AC1BDC2}" type="pres">
      <dgm:prSet presAssocID="{86A159C2-6BED-47BB-8649-5F7DEA1AC64B}" presName="spH" presStyleCnt="0"/>
      <dgm:spPr/>
    </dgm:pt>
    <dgm:pt modelId="{1239FD1D-6325-4812-8A46-F87CD83D1013}" type="pres">
      <dgm:prSet presAssocID="{86A159C2-6BED-47BB-8649-5F7DEA1AC64B}" presName="desTx" presStyleLbl="node1" presStyleIdx="1" presStyleCnt="2">
        <dgm:presLayoutVars>
          <dgm:bulletEnabled val="1"/>
        </dgm:presLayoutVars>
      </dgm:prSet>
      <dgm:spPr/>
    </dgm:pt>
  </dgm:ptLst>
  <dgm:cxnLst>
    <dgm:cxn modelId="{828A950C-B529-4F44-A9A0-147020A97197}" srcId="{86A159C2-6BED-47BB-8649-5F7DEA1AC64B}" destId="{50EB0AB1-9E17-4386-AD24-6E955219E4A6}" srcOrd="2" destOrd="0" parTransId="{F1E8D975-B853-4A80-8509-C81CCB74F18E}" sibTransId="{85DDC85F-FE35-48FD-AF29-9324541FF61C}"/>
    <dgm:cxn modelId="{1DB7F712-4DA3-44CA-B233-9BA22C2325B4}" type="presOf" srcId="{B7271F57-A667-41A5-B984-1E296C38351D}" destId="{99ACE768-AFFF-4B87-9482-634F4ED1CE94}" srcOrd="0" destOrd="0" presId="urn:diagrams.loki3.com/BracketList"/>
    <dgm:cxn modelId="{CAF32C22-A807-4276-9780-B2A5B9B04A84}" srcId="{94864492-27DF-48C8-8A83-A50A42117BD3}" destId="{F6340946-5E2C-4619-9056-B99D302025F5}" srcOrd="1" destOrd="0" parTransId="{D68D0250-8A4D-408A-B635-F24DC3410352}" sibTransId="{955B4447-A2B7-4546-BB17-F220FE7355E7}"/>
    <dgm:cxn modelId="{72FBD223-57A6-4E8D-8858-D196AE61682B}" srcId="{94864492-27DF-48C8-8A83-A50A42117BD3}" destId="{0F1D3416-A5E1-42F1-9C41-075E88E27C26}" srcOrd="2" destOrd="0" parTransId="{9F5F8BA1-B70F-4A21-9A0D-11A7C281F73F}" sibTransId="{3D1C1FA2-59E9-41DD-AF98-71134FBAB282}"/>
    <dgm:cxn modelId="{0A9A7639-5273-4DF7-9C61-864A2E509AB8}" srcId="{86A159C2-6BED-47BB-8649-5F7DEA1AC64B}" destId="{82A7657C-6A4C-4A81-9079-168BDC432D92}" srcOrd="1" destOrd="0" parTransId="{CC18D451-BDD1-4556-BE44-60DD84BF7F8C}" sibTransId="{F54161F6-C6C6-48FE-BCD7-81C02F6B59A4}"/>
    <dgm:cxn modelId="{ED5B3F5B-CC13-4611-A7F4-D9A74D59E1A2}" type="presOf" srcId="{F0C8B7B3-3005-4A6A-A5AC-2529441DA2CD}" destId="{6EA2BD94-988F-43D2-8DDE-26EC462AC735}" srcOrd="0" destOrd="0" presId="urn:diagrams.loki3.com/BracketList"/>
    <dgm:cxn modelId="{BF8CAB41-FA34-46DA-8E27-8277DFCFD303}" type="presOf" srcId="{F6340946-5E2C-4619-9056-B99D302025F5}" destId="{6EA2BD94-988F-43D2-8DDE-26EC462AC735}" srcOrd="0" destOrd="1" presId="urn:diagrams.loki3.com/BracketList"/>
    <dgm:cxn modelId="{20589369-2C6A-49F7-BAC9-8785262EAE2A}" type="presOf" srcId="{0F1D3416-A5E1-42F1-9C41-075E88E27C26}" destId="{6EA2BD94-988F-43D2-8DDE-26EC462AC735}" srcOrd="0" destOrd="2" presId="urn:diagrams.loki3.com/BracketList"/>
    <dgm:cxn modelId="{D9416757-938D-410D-BCBA-868918EE7133}" type="presOf" srcId="{1FB575DF-3A5F-43BA-8432-17C32DD040D4}" destId="{6EA2BD94-988F-43D2-8DDE-26EC462AC735}" srcOrd="0" destOrd="3" presId="urn:diagrams.loki3.com/BracketList"/>
    <dgm:cxn modelId="{A3E97859-992E-4A87-A0C5-16098A440875}" type="presOf" srcId="{86A159C2-6BED-47BB-8649-5F7DEA1AC64B}" destId="{2B521117-7809-4BDD-BA8C-024F2D46CFE0}" srcOrd="0" destOrd="0" presId="urn:diagrams.loki3.com/BracketList"/>
    <dgm:cxn modelId="{F247495A-867C-4AB7-859D-33C01C3D2CB1}" type="presOf" srcId="{82A7657C-6A4C-4A81-9079-168BDC432D92}" destId="{1239FD1D-6325-4812-8A46-F87CD83D1013}" srcOrd="0" destOrd="1" presId="urn:diagrams.loki3.com/BracketList"/>
    <dgm:cxn modelId="{85B2BD8B-358E-49F0-A4E2-2B5134FB418E}" srcId="{B7271F57-A667-41A5-B984-1E296C38351D}" destId="{86A159C2-6BED-47BB-8649-5F7DEA1AC64B}" srcOrd="1" destOrd="0" parTransId="{684FFE64-4230-447D-81EC-1A242C374914}" sibTransId="{A52051D1-CC64-40F1-BA63-42A412044D1E}"/>
    <dgm:cxn modelId="{68DDE18F-DE51-4CEA-95E8-B6EA7C11F3A8}" type="presOf" srcId="{94864492-27DF-48C8-8A83-A50A42117BD3}" destId="{21854617-7376-470D-9B6C-F84E29B4F22D}" srcOrd="0" destOrd="0" presId="urn:diagrams.loki3.com/BracketList"/>
    <dgm:cxn modelId="{20ADE79F-7A70-4663-997A-6F217723A200}" type="presOf" srcId="{50EB0AB1-9E17-4386-AD24-6E955219E4A6}" destId="{1239FD1D-6325-4812-8A46-F87CD83D1013}" srcOrd="0" destOrd="2" presId="urn:diagrams.loki3.com/BracketList"/>
    <dgm:cxn modelId="{30BCC8AB-683F-4ED1-A601-67C5C31284EA}" type="presOf" srcId="{5BBBF602-F717-4AE6-822B-F477E20A65A9}" destId="{1239FD1D-6325-4812-8A46-F87CD83D1013}" srcOrd="0" destOrd="0" presId="urn:diagrams.loki3.com/BracketList"/>
    <dgm:cxn modelId="{D64327B9-C38A-4273-956B-EF8277634178}" srcId="{B7271F57-A667-41A5-B984-1E296C38351D}" destId="{94864492-27DF-48C8-8A83-A50A42117BD3}" srcOrd="0" destOrd="0" parTransId="{3F3150AD-A386-4C23-B587-A8EB701A8939}" sibTransId="{1E2C934C-D011-425B-8B4F-3B297468B0CD}"/>
    <dgm:cxn modelId="{9133E6E3-AF25-4257-B18E-48C5372737B3}" srcId="{86A159C2-6BED-47BB-8649-5F7DEA1AC64B}" destId="{5BBBF602-F717-4AE6-822B-F477E20A65A9}" srcOrd="0" destOrd="0" parTransId="{8EB110A8-5D2E-4701-83F8-9D6444B84D6E}" sibTransId="{7B35154E-3067-4BA2-9B38-51FACF0DBE9E}"/>
    <dgm:cxn modelId="{2F9C00E9-13BF-4EFA-B02B-573CBA3EB64F}" srcId="{94864492-27DF-48C8-8A83-A50A42117BD3}" destId="{F0C8B7B3-3005-4A6A-A5AC-2529441DA2CD}" srcOrd="0" destOrd="0" parTransId="{C3993237-2B78-4CCF-A684-960BCA946050}" sibTransId="{6EA64F49-5CDF-4439-80DC-399831DB4E23}"/>
    <dgm:cxn modelId="{356381EB-2647-47DF-B672-923D9F6DDA89}" srcId="{94864492-27DF-48C8-8A83-A50A42117BD3}" destId="{1FB575DF-3A5F-43BA-8432-17C32DD040D4}" srcOrd="3" destOrd="0" parTransId="{640E578B-F7F9-4115-8CD9-974297ABAF33}" sibTransId="{7114BBDF-EEB5-44F2-B4D2-3F2DD69DE946}"/>
    <dgm:cxn modelId="{F43354F0-C5DC-42DD-8FB9-0C64586F6413}" type="presParOf" srcId="{99ACE768-AFFF-4B87-9482-634F4ED1CE94}" destId="{4488CF57-5F67-46CC-8EAE-2BD619296A00}" srcOrd="0" destOrd="0" presId="urn:diagrams.loki3.com/BracketList"/>
    <dgm:cxn modelId="{F559022F-5941-4854-AE32-1B881E9FA501}" type="presParOf" srcId="{4488CF57-5F67-46CC-8EAE-2BD619296A00}" destId="{21854617-7376-470D-9B6C-F84E29B4F22D}" srcOrd="0" destOrd="0" presId="urn:diagrams.loki3.com/BracketList"/>
    <dgm:cxn modelId="{1CC78AAF-ED3C-4001-B91B-99E5F0D616B2}" type="presParOf" srcId="{4488CF57-5F67-46CC-8EAE-2BD619296A00}" destId="{C44273AD-95B2-4CA9-998B-AEEED82B130F}" srcOrd="1" destOrd="0" presId="urn:diagrams.loki3.com/BracketList"/>
    <dgm:cxn modelId="{C9C78D43-0F4C-4AEC-9747-9CA329EB6599}" type="presParOf" srcId="{4488CF57-5F67-46CC-8EAE-2BD619296A00}" destId="{6E51311F-E565-473D-B013-4CD926C88DE2}" srcOrd="2" destOrd="0" presId="urn:diagrams.loki3.com/BracketList"/>
    <dgm:cxn modelId="{70E0D1AB-B833-45B7-B677-FD1426674200}" type="presParOf" srcId="{4488CF57-5F67-46CC-8EAE-2BD619296A00}" destId="{6EA2BD94-988F-43D2-8DDE-26EC462AC735}" srcOrd="3" destOrd="0" presId="urn:diagrams.loki3.com/BracketList"/>
    <dgm:cxn modelId="{61540253-158D-417D-A413-936D1F16EF57}" type="presParOf" srcId="{99ACE768-AFFF-4B87-9482-634F4ED1CE94}" destId="{AF064D6E-71D9-41A9-B999-D09F58EC1E9B}" srcOrd="1" destOrd="0" presId="urn:diagrams.loki3.com/BracketList"/>
    <dgm:cxn modelId="{A984C7D5-6024-4B83-AE3E-A52BDEB1E778}" type="presParOf" srcId="{99ACE768-AFFF-4B87-9482-634F4ED1CE94}" destId="{810167E6-815A-4EB3-803E-5603F53500BC}" srcOrd="2" destOrd="0" presId="urn:diagrams.loki3.com/BracketList"/>
    <dgm:cxn modelId="{1AF7FFBA-4240-49B6-B5D6-7F570C297638}" type="presParOf" srcId="{810167E6-815A-4EB3-803E-5603F53500BC}" destId="{2B521117-7809-4BDD-BA8C-024F2D46CFE0}" srcOrd="0" destOrd="0" presId="urn:diagrams.loki3.com/BracketList"/>
    <dgm:cxn modelId="{D81A75F5-07AD-4C56-9274-51084C13DF54}" type="presParOf" srcId="{810167E6-815A-4EB3-803E-5603F53500BC}" destId="{F2551E0E-28A1-4164-A696-5C919F0D6825}" srcOrd="1" destOrd="0" presId="urn:diagrams.loki3.com/BracketList"/>
    <dgm:cxn modelId="{7FD875F8-6D20-4DA6-952D-2A4B1160B21D}" type="presParOf" srcId="{810167E6-815A-4EB3-803E-5603F53500BC}" destId="{9A0DA555-063F-4321-907B-9F607AC1BDC2}" srcOrd="2" destOrd="0" presId="urn:diagrams.loki3.com/BracketList"/>
    <dgm:cxn modelId="{5A7EF02F-30F7-4E7C-AE0E-7D74C9D1281A}" type="presParOf" srcId="{810167E6-815A-4EB3-803E-5603F53500BC}" destId="{1239FD1D-6325-4812-8A46-F87CD83D101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C2A1C-D984-4C74-B029-4BA3365998C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846C7E-3573-4729-BC66-F50561529ECD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Perspectivă</a:t>
          </a:r>
          <a:endParaRPr lang="en-US" b="1" dirty="0">
            <a:solidFill>
              <a:srgbClr val="FF0000"/>
            </a:solidFill>
          </a:endParaRPr>
        </a:p>
      </dgm:t>
    </dgm:pt>
    <dgm:pt modelId="{2C833566-F88C-428F-A475-072BE25CE20A}" type="parTrans" cxnId="{8AEC83B4-325C-4988-85C0-399DEDBCA26C}">
      <dgm:prSet/>
      <dgm:spPr/>
      <dgm:t>
        <a:bodyPr/>
        <a:lstStyle/>
        <a:p>
          <a:endParaRPr lang="en-US"/>
        </a:p>
      </dgm:t>
    </dgm:pt>
    <dgm:pt modelId="{750A0514-F46F-4AB6-A7D5-09054A59429A}" type="sibTrans" cxnId="{8AEC83B4-325C-4988-85C0-399DEDBCA26C}">
      <dgm:prSet/>
      <dgm:spPr/>
      <dgm:t>
        <a:bodyPr/>
        <a:lstStyle/>
        <a:p>
          <a:endParaRPr lang="en-US"/>
        </a:p>
      </dgm:t>
    </dgm:pt>
    <dgm:pt modelId="{D294B6E1-DD6E-48E1-A5A6-0EA3F33B6631}">
      <dgm:prSet phldrT="[Text]"/>
      <dgm:spPr/>
      <dgm:t>
        <a:bodyPr/>
        <a:lstStyle/>
        <a:p>
          <a:r>
            <a:rPr lang="en-US" dirty="0"/>
            <a:t>Re-o</a:t>
          </a:r>
          <a:r>
            <a:rPr lang="ro-RO" dirty="0" err="1"/>
            <a:t>rientarea</a:t>
          </a:r>
          <a:r>
            <a:rPr lang="ro-RO" dirty="0"/>
            <a:t> clientelei către viitor</a:t>
          </a:r>
          <a:endParaRPr lang="en-US" dirty="0"/>
        </a:p>
      </dgm:t>
    </dgm:pt>
    <dgm:pt modelId="{7884FFAA-31EC-48D2-9344-57CB29FB368D}" type="parTrans" cxnId="{E025F595-BF3F-481F-8722-AAE2600FADDB}">
      <dgm:prSet/>
      <dgm:spPr/>
      <dgm:t>
        <a:bodyPr/>
        <a:lstStyle/>
        <a:p>
          <a:endParaRPr lang="en-US"/>
        </a:p>
      </dgm:t>
    </dgm:pt>
    <dgm:pt modelId="{B2AD8B18-6846-4194-8D5C-64A0F0095CD4}" type="sibTrans" cxnId="{E025F595-BF3F-481F-8722-AAE2600FADDB}">
      <dgm:prSet/>
      <dgm:spPr/>
      <dgm:t>
        <a:bodyPr/>
        <a:lstStyle/>
        <a:p>
          <a:endParaRPr lang="en-US"/>
        </a:p>
      </dgm:t>
    </dgm:pt>
    <dgm:pt modelId="{3E8BF8D0-95F4-40D6-ADC9-5CB5B3FB466D}">
      <dgm:prSet phldrT="[Text]"/>
      <dgm:spPr/>
      <dgm:t>
        <a:bodyPr/>
        <a:lstStyle/>
        <a:p>
          <a:r>
            <a:rPr lang="ro-RO" dirty="0"/>
            <a:t>Reorganizarea serviciului feroviar după orizont</a:t>
          </a:r>
          <a:endParaRPr lang="en-US" dirty="0"/>
        </a:p>
      </dgm:t>
    </dgm:pt>
    <dgm:pt modelId="{789180DB-F417-4078-B537-BF6DBE9045B0}" type="parTrans" cxnId="{34B9C624-E9A9-4294-B670-7B9E3B5DEB28}">
      <dgm:prSet/>
      <dgm:spPr/>
      <dgm:t>
        <a:bodyPr/>
        <a:lstStyle/>
        <a:p>
          <a:endParaRPr lang="en-US"/>
        </a:p>
      </dgm:t>
    </dgm:pt>
    <dgm:pt modelId="{E887E7F2-C924-4EC1-A200-AABAAEC1FBDC}" type="sibTrans" cxnId="{34B9C624-E9A9-4294-B670-7B9E3B5DEB28}">
      <dgm:prSet/>
      <dgm:spPr/>
      <dgm:t>
        <a:bodyPr/>
        <a:lstStyle/>
        <a:p>
          <a:endParaRPr lang="en-US"/>
        </a:p>
      </dgm:t>
    </dgm:pt>
    <dgm:pt modelId="{4E929CC9-9EA9-46B4-B6EC-F0087DA04A81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Organizațională</a:t>
          </a:r>
          <a:endParaRPr lang="en-US" b="1" dirty="0">
            <a:solidFill>
              <a:srgbClr val="FF0000"/>
            </a:solidFill>
          </a:endParaRPr>
        </a:p>
      </dgm:t>
    </dgm:pt>
    <dgm:pt modelId="{86CF6A30-C8C4-46FB-B6AD-FCE600E22478}" type="parTrans" cxnId="{798B2448-171E-4E39-BF28-A5B05B6C5EF8}">
      <dgm:prSet/>
      <dgm:spPr/>
      <dgm:t>
        <a:bodyPr/>
        <a:lstStyle/>
        <a:p>
          <a:endParaRPr lang="en-US"/>
        </a:p>
      </dgm:t>
    </dgm:pt>
    <dgm:pt modelId="{80B39689-A5AD-47F1-8F66-85CE991636B4}" type="sibTrans" cxnId="{798B2448-171E-4E39-BF28-A5B05B6C5EF8}">
      <dgm:prSet/>
      <dgm:spPr/>
      <dgm:t>
        <a:bodyPr/>
        <a:lstStyle/>
        <a:p>
          <a:endParaRPr lang="en-US"/>
        </a:p>
      </dgm:t>
    </dgm:pt>
    <dgm:pt modelId="{8ACD9CC5-5198-4C51-911B-B77B06DD6E02}">
      <dgm:prSet phldrT="[Text]"/>
      <dgm:spPr/>
      <dgm:t>
        <a:bodyPr/>
        <a:lstStyle/>
        <a:p>
          <a:r>
            <a:rPr lang="ro-RO" dirty="0"/>
            <a:t>Descentralizare funcțională</a:t>
          </a:r>
          <a:endParaRPr lang="en-US" dirty="0"/>
        </a:p>
      </dgm:t>
    </dgm:pt>
    <dgm:pt modelId="{6E964E3E-3CE6-4FA0-B82D-42D324246200}" type="parTrans" cxnId="{199A17A7-C132-49E3-99A1-4BB232C9BB1A}">
      <dgm:prSet/>
      <dgm:spPr/>
      <dgm:t>
        <a:bodyPr/>
        <a:lstStyle/>
        <a:p>
          <a:endParaRPr lang="en-US"/>
        </a:p>
      </dgm:t>
    </dgm:pt>
    <dgm:pt modelId="{BAEE2C62-E330-4AFC-A063-037A9DB8D6BF}" type="sibTrans" cxnId="{199A17A7-C132-49E3-99A1-4BB232C9BB1A}">
      <dgm:prSet/>
      <dgm:spPr/>
      <dgm:t>
        <a:bodyPr/>
        <a:lstStyle/>
        <a:p>
          <a:endParaRPr lang="en-US"/>
        </a:p>
      </dgm:t>
    </dgm:pt>
    <dgm:pt modelId="{94B9DFA4-95A5-413C-B705-4B502BAA5A01}">
      <dgm:prSet phldrT="[Text]"/>
      <dgm:spPr/>
      <dgm:t>
        <a:bodyPr/>
        <a:lstStyle/>
        <a:p>
          <a:r>
            <a:rPr lang="ro-RO" dirty="0"/>
            <a:t>Regionalizare </a:t>
          </a:r>
          <a:endParaRPr lang="en-US" dirty="0"/>
        </a:p>
      </dgm:t>
    </dgm:pt>
    <dgm:pt modelId="{783AA832-7CA8-4690-986E-F2E3FCFCA837}" type="parTrans" cxnId="{34D6D154-B64E-41C6-A13D-00CB18F6723D}">
      <dgm:prSet/>
      <dgm:spPr/>
      <dgm:t>
        <a:bodyPr/>
        <a:lstStyle/>
        <a:p>
          <a:endParaRPr lang="en-US"/>
        </a:p>
      </dgm:t>
    </dgm:pt>
    <dgm:pt modelId="{929EEF95-0BDC-40CA-83C8-181E28DAFF8E}" type="sibTrans" cxnId="{34D6D154-B64E-41C6-A13D-00CB18F6723D}">
      <dgm:prSet/>
      <dgm:spPr/>
      <dgm:t>
        <a:bodyPr/>
        <a:lstStyle/>
        <a:p>
          <a:endParaRPr lang="en-US"/>
        </a:p>
      </dgm:t>
    </dgm:pt>
    <dgm:pt modelId="{7F0CD9A4-08FA-42D3-A608-4A84B963AFBE}">
      <dgm:prSet phldrT="[Text]"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Proiecte</a:t>
          </a:r>
          <a:endParaRPr lang="en-US" b="1" dirty="0">
            <a:solidFill>
              <a:srgbClr val="FF0000"/>
            </a:solidFill>
          </a:endParaRPr>
        </a:p>
      </dgm:t>
    </dgm:pt>
    <dgm:pt modelId="{E7C5B10C-BE7E-485A-B546-A23A7D5CB56B}" type="parTrans" cxnId="{894F68F0-BD77-4615-9ADB-7F201A7552CC}">
      <dgm:prSet/>
      <dgm:spPr/>
      <dgm:t>
        <a:bodyPr/>
        <a:lstStyle/>
        <a:p>
          <a:endParaRPr lang="en-US"/>
        </a:p>
      </dgm:t>
    </dgm:pt>
    <dgm:pt modelId="{69D30AF5-8EB0-44D7-86BC-C19B178B697B}" type="sibTrans" cxnId="{894F68F0-BD77-4615-9ADB-7F201A7552CC}">
      <dgm:prSet/>
      <dgm:spPr/>
      <dgm:t>
        <a:bodyPr/>
        <a:lstStyle/>
        <a:p>
          <a:endParaRPr lang="en-US"/>
        </a:p>
      </dgm:t>
    </dgm:pt>
    <dgm:pt modelId="{BBCE543E-5C0A-48E3-932C-0BEE2C2AA5A7}">
      <dgm:prSet phldrT="[Text]"/>
      <dgm:spPr/>
      <dgm:t>
        <a:bodyPr/>
        <a:lstStyle/>
        <a:p>
          <a:r>
            <a:rPr lang="ro-RO" dirty="0"/>
            <a:t>Mai suple</a:t>
          </a:r>
          <a:endParaRPr lang="en-US" dirty="0"/>
        </a:p>
      </dgm:t>
    </dgm:pt>
    <dgm:pt modelId="{5616C630-FAC0-4DAD-82D7-96464C0F7683}" type="parTrans" cxnId="{7FFE65DA-CF93-4848-84FF-747951BA9C7B}">
      <dgm:prSet/>
      <dgm:spPr/>
      <dgm:t>
        <a:bodyPr/>
        <a:lstStyle/>
        <a:p>
          <a:endParaRPr lang="en-US"/>
        </a:p>
      </dgm:t>
    </dgm:pt>
    <dgm:pt modelId="{C339F294-8076-4E4F-A95A-6A6D8022B90E}" type="sibTrans" cxnId="{7FFE65DA-CF93-4848-84FF-747951BA9C7B}">
      <dgm:prSet/>
      <dgm:spPr/>
      <dgm:t>
        <a:bodyPr/>
        <a:lstStyle/>
        <a:p>
          <a:endParaRPr lang="en-US"/>
        </a:p>
      </dgm:t>
    </dgm:pt>
    <dgm:pt modelId="{6F795C57-E040-4D52-906B-5E35CED10A42}">
      <dgm:prSet phldrT="[Text]"/>
      <dgm:spPr/>
      <dgm:t>
        <a:bodyPr/>
        <a:lstStyle/>
        <a:p>
          <a:r>
            <a:rPr lang="ro-RO" dirty="0"/>
            <a:t>Țintă comună cu politicile Europene</a:t>
          </a:r>
          <a:endParaRPr lang="en-US" dirty="0"/>
        </a:p>
      </dgm:t>
    </dgm:pt>
    <dgm:pt modelId="{1BF05941-086D-48AA-95A9-4DCFDC26ED5E}" type="parTrans" cxnId="{0B705179-DDD9-40C6-A947-980B1BAD3013}">
      <dgm:prSet/>
      <dgm:spPr/>
      <dgm:t>
        <a:bodyPr/>
        <a:lstStyle/>
        <a:p>
          <a:endParaRPr lang="en-US"/>
        </a:p>
      </dgm:t>
    </dgm:pt>
    <dgm:pt modelId="{2C8F51D2-250A-42D9-949B-C831F4510C16}" type="sibTrans" cxnId="{0B705179-DDD9-40C6-A947-980B1BAD3013}">
      <dgm:prSet/>
      <dgm:spPr/>
      <dgm:t>
        <a:bodyPr/>
        <a:lstStyle/>
        <a:p>
          <a:endParaRPr lang="en-US"/>
        </a:p>
      </dgm:t>
    </dgm:pt>
    <dgm:pt modelId="{E5DE6AFC-0C66-449B-8C95-206001A37B25}">
      <dgm:prSet phldrT="[Text]"/>
      <dgm:spPr/>
      <dgm:t>
        <a:bodyPr/>
        <a:lstStyle/>
        <a:p>
          <a:r>
            <a:rPr lang="ro-RO" dirty="0"/>
            <a:t>Integrate</a:t>
          </a:r>
          <a:endParaRPr lang="en-US" dirty="0"/>
        </a:p>
      </dgm:t>
    </dgm:pt>
    <dgm:pt modelId="{DB5041F3-D922-47B7-82B2-E1F67EDB193F}" type="parTrans" cxnId="{9151E272-33EE-4F41-88BE-07BEFB06AA34}">
      <dgm:prSet/>
      <dgm:spPr/>
      <dgm:t>
        <a:bodyPr/>
        <a:lstStyle/>
        <a:p>
          <a:endParaRPr lang="en-US"/>
        </a:p>
      </dgm:t>
    </dgm:pt>
    <dgm:pt modelId="{205DA45B-7EE7-4E52-B534-148141EC992E}" type="sibTrans" cxnId="{9151E272-33EE-4F41-88BE-07BEFB06AA34}">
      <dgm:prSet/>
      <dgm:spPr/>
      <dgm:t>
        <a:bodyPr/>
        <a:lstStyle/>
        <a:p>
          <a:endParaRPr lang="en-US"/>
        </a:p>
      </dgm:t>
    </dgm:pt>
    <dgm:pt modelId="{161C4F07-96A2-4FAB-9BE2-3086D8850405}" type="pres">
      <dgm:prSet presAssocID="{1A2C2A1C-D984-4C74-B029-4BA3365998C4}" presName="Name0" presStyleCnt="0">
        <dgm:presLayoutVars>
          <dgm:dir/>
          <dgm:animLvl val="lvl"/>
          <dgm:resizeHandles val="exact"/>
        </dgm:presLayoutVars>
      </dgm:prSet>
      <dgm:spPr/>
    </dgm:pt>
    <dgm:pt modelId="{9576F381-DF8E-4774-B0B7-8D74482E12DE}" type="pres">
      <dgm:prSet presAssocID="{F5846C7E-3573-4729-BC66-F50561529ECD}" presName="composite" presStyleCnt="0"/>
      <dgm:spPr/>
    </dgm:pt>
    <dgm:pt modelId="{E143EDF4-E672-4884-92BC-9B4D38DD8E13}" type="pres">
      <dgm:prSet presAssocID="{F5846C7E-3573-4729-BC66-F50561529EC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52689C2-73C4-4619-B55D-A0901BD88022}" type="pres">
      <dgm:prSet presAssocID="{F5846C7E-3573-4729-BC66-F50561529ECD}" presName="desTx" presStyleLbl="alignAccFollowNode1" presStyleIdx="0" presStyleCnt="3">
        <dgm:presLayoutVars>
          <dgm:bulletEnabled val="1"/>
        </dgm:presLayoutVars>
      </dgm:prSet>
      <dgm:spPr/>
    </dgm:pt>
    <dgm:pt modelId="{52F98C42-60CD-48F9-9BAD-161A87EA0FBE}" type="pres">
      <dgm:prSet presAssocID="{750A0514-F46F-4AB6-A7D5-09054A59429A}" presName="space" presStyleCnt="0"/>
      <dgm:spPr/>
    </dgm:pt>
    <dgm:pt modelId="{52901B5C-5A99-4C8B-B5E1-74A5F7671329}" type="pres">
      <dgm:prSet presAssocID="{4E929CC9-9EA9-46B4-B6EC-F0087DA04A81}" presName="composite" presStyleCnt="0"/>
      <dgm:spPr/>
    </dgm:pt>
    <dgm:pt modelId="{17568A60-88FF-40BD-A3F5-D656463E10FD}" type="pres">
      <dgm:prSet presAssocID="{4E929CC9-9EA9-46B4-B6EC-F0087DA04A8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FB056B6-CEFA-4A2D-8613-C04AE1729FA8}" type="pres">
      <dgm:prSet presAssocID="{4E929CC9-9EA9-46B4-B6EC-F0087DA04A81}" presName="desTx" presStyleLbl="alignAccFollowNode1" presStyleIdx="1" presStyleCnt="3">
        <dgm:presLayoutVars>
          <dgm:bulletEnabled val="1"/>
        </dgm:presLayoutVars>
      </dgm:prSet>
      <dgm:spPr/>
    </dgm:pt>
    <dgm:pt modelId="{C51AF9AD-D517-4829-BD14-786105BBDA74}" type="pres">
      <dgm:prSet presAssocID="{80B39689-A5AD-47F1-8F66-85CE991636B4}" presName="space" presStyleCnt="0"/>
      <dgm:spPr/>
    </dgm:pt>
    <dgm:pt modelId="{9416733C-EF11-49C5-9650-0BED7DAFA4C0}" type="pres">
      <dgm:prSet presAssocID="{7F0CD9A4-08FA-42D3-A608-4A84B963AFBE}" presName="composite" presStyleCnt="0"/>
      <dgm:spPr/>
    </dgm:pt>
    <dgm:pt modelId="{C5B90009-753D-4E32-A330-1DADEC83A56B}" type="pres">
      <dgm:prSet presAssocID="{7F0CD9A4-08FA-42D3-A608-4A84B963AFB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33061B-9529-4343-84A1-B0804AC47059}" type="pres">
      <dgm:prSet presAssocID="{7F0CD9A4-08FA-42D3-A608-4A84B963AFB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8DBED08-D34B-40E7-85B1-3BD1733670CB}" type="presOf" srcId="{1A2C2A1C-D984-4C74-B029-4BA3365998C4}" destId="{161C4F07-96A2-4FAB-9BE2-3086D8850405}" srcOrd="0" destOrd="0" presId="urn:microsoft.com/office/officeart/2005/8/layout/hList1"/>
    <dgm:cxn modelId="{34B9C624-E9A9-4294-B670-7B9E3B5DEB28}" srcId="{F5846C7E-3573-4729-BC66-F50561529ECD}" destId="{3E8BF8D0-95F4-40D6-ADC9-5CB5B3FB466D}" srcOrd="1" destOrd="0" parTransId="{789180DB-F417-4078-B537-BF6DBE9045B0}" sibTransId="{E887E7F2-C924-4EC1-A200-AABAAEC1FBDC}"/>
    <dgm:cxn modelId="{4B21C126-6536-4444-9FCC-6EAEB838C494}" type="presOf" srcId="{4E929CC9-9EA9-46B4-B6EC-F0087DA04A81}" destId="{17568A60-88FF-40BD-A3F5-D656463E10FD}" srcOrd="0" destOrd="0" presId="urn:microsoft.com/office/officeart/2005/8/layout/hList1"/>
    <dgm:cxn modelId="{9F9A4C29-0114-4D4E-B419-509EBCDB7E1F}" type="presOf" srcId="{E5DE6AFC-0C66-449B-8C95-206001A37B25}" destId="{0D33061B-9529-4343-84A1-B0804AC47059}" srcOrd="0" destOrd="1" presId="urn:microsoft.com/office/officeart/2005/8/layout/hList1"/>
    <dgm:cxn modelId="{182BB73C-DC38-4608-A66D-1BDDD339C97C}" type="presOf" srcId="{8ACD9CC5-5198-4C51-911B-B77B06DD6E02}" destId="{FFB056B6-CEFA-4A2D-8613-C04AE1729FA8}" srcOrd="0" destOrd="0" presId="urn:microsoft.com/office/officeart/2005/8/layout/hList1"/>
    <dgm:cxn modelId="{C0733E66-053C-480E-9E4B-903E4A55C2E6}" type="presOf" srcId="{D294B6E1-DD6E-48E1-A5A6-0EA3F33B6631}" destId="{F52689C2-73C4-4619-B55D-A0901BD88022}" srcOrd="0" destOrd="0" presId="urn:microsoft.com/office/officeart/2005/8/layout/hList1"/>
    <dgm:cxn modelId="{9AF90067-9BFE-44B4-BF7B-61939A454D7A}" type="presOf" srcId="{F5846C7E-3573-4729-BC66-F50561529ECD}" destId="{E143EDF4-E672-4884-92BC-9B4D38DD8E13}" srcOrd="0" destOrd="0" presId="urn:microsoft.com/office/officeart/2005/8/layout/hList1"/>
    <dgm:cxn modelId="{798B2448-171E-4E39-BF28-A5B05B6C5EF8}" srcId="{1A2C2A1C-D984-4C74-B029-4BA3365998C4}" destId="{4E929CC9-9EA9-46B4-B6EC-F0087DA04A81}" srcOrd="1" destOrd="0" parTransId="{86CF6A30-C8C4-46FB-B6AD-FCE600E22478}" sibTransId="{80B39689-A5AD-47F1-8F66-85CE991636B4}"/>
    <dgm:cxn modelId="{9151E272-33EE-4F41-88BE-07BEFB06AA34}" srcId="{7F0CD9A4-08FA-42D3-A608-4A84B963AFBE}" destId="{E5DE6AFC-0C66-449B-8C95-206001A37B25}" srcOrd="1" destOrd="0" parTransId="{DB5041F3-D922-47B7-82B2-E1F67EDB193F}" sibTransId="{205DA45B-7EE7-4E52-B534-148141EC992E}"/>
    <dgm:cxn modelId="{34D6D154-B64E-41C6-A13D-00CB18F6723D}" srcId="{4E929CC9-9EA9-46B4-B6EC-F0087DA04A81}" destId="{94B9DFA4-95A5-413C-B705-4B502BAA5A01}" srcOrd="1" destOrd="0" parTransId="{783AA832-7CA8-4690-986E-F2E3FCFCA837}" sibTransId="{929EEF95-0BDC-40CA-83C8-181E28DAFF8E}"/>
    <dgm:cxn modelId="{0B705179-DDD9-40C6-A947-980B1BAD3013}" srcId="{7F0CD9A4-08FA-42D3-A608-4A84B963AFBE}" destId="{6F795C57-E040-4D52-906B-5E35CED10A42}" srcOrd="2" destOrd="0" parTransId="{1BF05941-086D-48AA-95A9-4DCFDC26ED5E}" sibTransId="{2C8F51D2-250A-42D9-949B-C831F4510C16}"/>
    <dgm:cxn modelId="{E025F595-BF3F-481F-8722-AAE2600FADDB}" srcId="{F5846C7E-3573-4729-BC66-F50561529ECD}" destId="{D294B6E1-DD6E-48E1-A5A6-0EA3F33B6631}" srcOrd="0" destOrd="0" parTransId="{7884FFAA-31EC-48D2-9344-57CB29FB368D}" sibTransId="{B2AD8B18-6846-4194-8D5C-64A0F0095CD4}"/>
    <dgm:cxn modelId="{A1C258A0-2087-4D10-A18A-894909EFB637}" type="presOf" srcId="{6F795C57-E040-4D52-906B-5E35CED10A42}" destId="{0D33061B-9529-4343-84A1-B0804AC47059}" srcOrd="0" destOrd="2" presId="urn:microsoft.com/office/officeart/2005/8/layout/hList1"/>
    <dgm:cxn modelId="{199A17A7-C132-49E3-99A1-4BB232C9BB1A}" srcId="{4E929CC9-9EA9-46B4-B6EC-F0087DA04A81}" destId="{8ACD9CC5-5198-4C51-911B-B77B06DD6E02}" srcOrd="0" destOrd="0" parTransId="{6E964E3E-3CE6-4FA0-B82D-42D324246200}" sibTransId="{BAEE2C62-E330-4AFC-A063-037A9DB8D6BF}"/>
    <dgm:cxn modelId="{8AEC83B4-325C-4988-85C0-399DEDBCA26C}" srcId="{1A2C2A1C-D984-4C74-B029-4BA3365998C4}" destId="{F5846C7E-3573-4729-BC66-F50561529ECD}" srcOrd="0" destOrd="0" parTransId="{2C833566-F88C-428F-A475-072BE25CE20A}" sibTransId="{750A0514-F46F-4AB6-A7D5-09054A59429A}"/>
    <dgm:cxn modelId="{7B5712B9-6445-4899-9603-29BFE4DD19CB}" type="presOf" srcId="{3E8BF8D0-95F4-40D6-ADC9-5CB5B3FB466D}" destId="{F52689C2-73C4-4619-B55D-A0901BD88022}" srcOrd="0" destOrd="1" presId="urn:microsoft.com/office/officeart/2005/8/layout/hList1"/>
    <dgm:cxn modelId="{5BC6DDBE-6CEE-4CE3-A3BE-80290004D165}" type="presOf" srcId="{BBCE543E-5C0A-48E3-932C-0BEE2C2AA5A7}" destId="{0D33061B-9529-4343-84A1-B0804AC47059}" srcOrd="0" destOrd="0" presId="urn:microsoft.com/office/officeart/2005/8/layout/hList1"/>
    <dgm:cxn modelId="{65B605D9-852B-4A9B-8F26-071B98555CD5}" type="presOf" srcId="{94B9DFA4-95A5-413C-B705-4B502BAA5A01}" destId="{FFB056B6-CEFA-4A2D-8613-C04AE1729FA8}" srcOrd="0" destOrd="1" presId="urn:microsoft.com/office/officeart/2005/8/layout/hList1"/>
    <dgm:cxn modelId="{7FFE65DA-CF93-4848-84FF-747951BA9C7B}" srcId="{7F0CD9A4-08FA-42D3-A608-4A84B963AFBE}" destId="{BBCE543E-5C0A-48E3-932C-0BEE2C2AA5A7}" srcOrd="0" destOrd="0" parTransId="{5616C630-FAC0-4DAD-82D7-96464C0F7683}" sibTransId="{C339F294-8076-4E4F-A95A-6A6D8022B90E}"/>
    <dgm:cxn modelId="{20FE8BE6-2AEF-49EB-887C-81B5EB471B74}" type="presOf" srcId="{7F0CD9A4-08FA-42D3-A608-4A84B963AFBE}" destId="{C5B90009-753D-4E32-A330-1DADEC83A56B}" srcOrd="0" destOrd="0" presId="urn:microsoft.com/office/officeart/2005/8/layout/hList1"/>
    <dgm:cxn modelId="{894F68F0-BD77-4615-9ADB-7F201A7552CC}" srcId="{1A2C2A1C-D984-4C74-B029-4BA3365998C4}" destId="{7F0CD9A4-08FA-42D3-A608-4A84B963AFBE}" srcOrd="2" destOrd="0" parTransId="{E7C5B10C-BE7E-485A-B546-A23A7D5CB56B}" sibTransId="{69D30AF5-8EB0-44D7-86BC-C19B178B697B}"/>
    <dgm:cxn modelId="{7C756898-45DB-44FF-8D30-22F4A908BEDC}" type="presParOf" srcId="{161C4F07-96A2-4FAB-9BE2-3086D8850405}" destId="{9576F381-DF8E-4774-B0B7-8D74482E12DE}" srcOrd="0" destOrd="0" presId="urn:microsoft.com/office/officeart/2005/8/layout/hList1"/>
    <dgm:cxn modelId="{EECC4C37-10B3-4628-B12A-291EFCD3485F}" type="presParOf" srcId="{9576F381-DF8E-4774-B0B7-8D74482E12DE}" destId="{E143EDF4-E672-4884-92BC-9B4D38DD8E13}" srcOrd="0" destOrd="0" presId="urn:microsoft.com/office/officeart/2005/8/layout/hList1"/>
    <dgm:cxn modelId="{6A3B9EED-8D74-4548-8EBE-506AC50EDA80}" type="presParOf" srcId="{9576F381-DF8E-4774-B0B7-8D74482E12DE}" destId="{F52689C2-73C4-4619-B55D-A0901BD88022}" srcOrd="1" destOrd="0" presId="urn:microsoft.com/office/officeart/2005/8/layout/hList1"/>
    <dgm:cxn modelId="{ECE6514E-8798-4921-B4AF-5125B105AD92}" type="presParOf" srcId="{161C4F07-96A2-4FAB-9BE2-3086D8850405}" destId="{52F98C42-60CD-48F9-9BAD-161A87EA0FBE}" srcOrd="1" destOrd="0" presId="urn:microsoft.com/office/officeart/2005/8/layout/hList1"/>
    <dgm:cxn modelId="{D6499072-6914-482B-8CDE-AEA1C25F1C7A}" type="presParOf" srcId="{161C4F07-96A2-4FAB-9BE2-3086D8850405}" destId="{52901B5C-5A99-4C8B-B5E1-74A5F7671329}" srcOrd="2" destOrd="0" presId="urn:microsoft.com/office/officeart/2005/8/layout/hList1"/>
    <dgm:cxn modelId="{F81EC950-77F7-457D-A5A0-E01F18713D21}" type="presParOf" srcId="{52901B5C-5A99-4C8B-B5E1-74A5F7671329}" destId="{17568A60-88FF-40BD-A3F5-D656463E10FD}" srcOrd="0" destOrd="0" presId="urn:microsoft.com/office/officeart/2005/8/layout/hList1"/>
    <dgm:cxn modelId="{2627C9B2-4763-44DC-8985-F4BFB0F8CB9A}" type="presParOf" srcId="{52901B5C-5A99-4C8B-B5E1-74A5F7671329}" destId="{FFB056B6-CEFA-4A2D-8613-C04AE1729FA8}" srcOrd="1" destOrd="0" presId="urn:microsoft.com/office/officeart/2005/8/layout/hList1"/>
    <dgm:cxn modelId="{A98EE7A1-C8B8-41A4-A165-8D3EFADCF609}" type="presParOf" srcId="{161C4F07-96A2-4FAB-9BE2-3086D8850405}" destId="{C51AF9AD-D517-4829-BD14-786105BBDA74}" srcOrd="3" destOrd="0" presId="urn:microsoft.com/office/officeart/2005/8/layout/hList1"/>
    <dgm:cxn modelId="{2BA388E1-B8CC-445E-879D-54D77EC0CA34}" type="presParOf" srcId="{161C4F07-96A2-4FAB-9BE2-3086D8850405}" destId="{9416733C-EF11-49C5-9650-0BED7DAFA4C0}" srcOrd="4" destOrd="0" presId="urn:microsoft.com/office/officeart/2005/8/layout/hList1"/>
    <dgm:cxn modelId="{D63D05FF-6F1C-40C5-A2E1-D7702DCA0395}" type="presParOf" srcId="{9416733C-EF11-49C5-9650-0BED7DAFA4C0}" destId="{C5B90009-753D-4E32-A330-1DADEC83A56B}" srcOrd="0" destOrd="0" presId="urn:microsoft.com/office/officeart/2005/8/layout/hList1"/>
    <dgm:cxn modelId="{D00A0B81-9FBE-4A04-AB8D-329F2589F05D}" type="presParOf" srcId="{9416733C-EF11-49C5-9650-0BED7DAFA4C0}" destId="{0D33061B-9529-4343-84A1-B0804AC470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BDA03-3FF7-4A28-91FF-7594D078CC38}">
      <dsp:nvSpPr>
        <dsp:cNvPr id="0" name=""/>
        <dsp:cNvSpPr/>
      </dsp:nvSpPr>
      <dsp:spPr>
        <a:xfrm rot="16200000">
          <a:off x="-1592244" y="2848793"/>
          <a:ext cx="3986966" cy="538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873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/>
            <a:t>Obiective Relevante</a:t>
          </a:r>
          <a:endParaRPr lang="en-US" sz="2100" kern="1200" dirty="0"/>
        </a:p>
      </dsp:txBody>
      <dsp:txXfrm>
        <a:off x="-1592244" y="2848793"/>
        <a:ext cx="3986966" cy="538438"/>
      </dsp:txXfrm>
    </dsp:sp>
    <dsp:sp modelId="{B2D37AC9-F0F4-4224-A6A6-7A02B442E8E9}">
      <dsp:nvSpPr>
        <dsp:cNvPr id="0" name=""/>
        <dsp:cNvSpPr/>
      </dsp:nvSpPr>
      <dsp:spPr>
        <a:xfrm>
          <a:off x="538905" y="957844"/>
          <a:ext cx="3087700" cy="3986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474873" rIns="270256" bIns="270256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/>
            <a:t>O</a:t>
          </a:r>
          <a:r>
            <a:rPr lang="en-US" sz="3000" b="1" kern="1200" dirty="0"/>
            <a:t> </a:t>
          </a:r>
          <a:r>
            <a:rPr lang="en-US" sz="3000" b="1" kern="1200" dirty="0" err="1"/>
            <a:t>Europ</a:t>
          </a:r>
          <a:r>
            <a:rPr lang="ro-RO" sz="3000" b="1" kern="1200" dirty="0"/>
            <a:t>a mai inteligenta  </a:t>
          </a:r>
          <a:r>
            <a:rPr lang="en-US" sz="3000" b="1" kern="1200" dirty="0"/>
            <a:t> - </a:t>
          </a:r>
          <a:r>
            <a:rPr lang="en-US" sz="3000" b="1" kern="1200" dirty="0" err="1"/>
            <a:t>Inova</a:t>
          </a:r>
          <a:r>
            <a:rPr lang="ro-RO" sz="3000" b="1" kern="1200" dirty="0"/>
            <a:t>re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92D050"/>
              </a:solidFill>
            </a:rPr>
            <a:t>O Europa mai verde</a:t>
          </a:r>
          <a:endParaRPr lang="en-US" sz="3000" b="1" kern="1200" dirty="0">
            <a:solidFill>
              <a:srgbClr val="92D05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FF0000"/>
              </a:solidFill>
            </a:rPr>
            <a:t>O Europa mai conectata</a:t>
          </a:r>
          <a:endParaRPr lang="en-US" sz="3000" b="1" kern="1200" dirty="0">
            <a:solidFill>
              <a:srgbClr val="92D050"/>
            </a:solidFill>
          </a:endParaRPr>
        </a:p>
      </dsp:txBody>
      <dsp:txXfrm>
        <a:off x="538905" y="957844"/>
        <a:ext cx="3087700" cy="3986966"/>
      </dsp:txXfrm>
    </dsp:sp>
    <dsp:sp modelId="{7AB4BB24-C6B5-4CB4-8C68-BF0179A8AF5D}">
      <dsp:nvSpPr>
        <dsp:cNvPr id="0" name=""/>
        <dsp:cNvSpPr/>
      </dsp:nvSpPr>
      <dsp:spPr>
        <a:xfrm>
          <a:off x="64310" y="166684"/>
          <a:ext cx="1354894" cy="12377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6D665-3E96-4F35-826A-84D9A6AC3247}">
      <dsp:nvSpPr>
        <dsp:cNvPr id="0" name=""/>
        <dsp:cNvSpPr/>
      </dsp:nvSpPr>
      <dsp:spPr>
        <a:xfrm rot="16200000">
          <a:off x="2573149" y="2795114"/>
          <a:ext cx="3592257" cy="344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4873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100" kern="1200" dirty="0" err="1"/>
            <a:t>Investitii</a:t>
          </a:r>
          <a:r>
            <a:rPr lang="ro-RO" sz="2100" kern="1200" dirty="0"/>
            <a:t> Feroviare </a:t>
          </a:r>
          <a:r>
            <a:rPr lang="en-US" sz="2100" kern="1200" dirty="0"/>
            <a:t>Eligible</a:t>
          </a:r>
        </a:p>
      </dsp:txBody>
      <dsp:txXfrm>
        <a:off x="2573149" y="2795114"/>
        <a:ext cx="3592257" cy="344455"/>
      </dsp:txXfrm>
    </dsp:sp>
    <dsp:sp modelId="{34A43E62-054E-4E82-A7BC-9F2CE0EFADFB}">
      <dsp:nvSpPr>
        <dsp:cNvPr id="0" name=""/>
        <dsp:cNvSpPr/>
      </dsp:nvSpPr>
      <dsp:spPr>
        <a:xfrm>
          <a:off x="4577830" y="946427"/>
          <a:ext cx="3679991" cy="3986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474873" rIns="270256" bIns="270256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/>
            <a:t>Cercetare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/>
            <a:t>Modernizare</a:t>
          </a:r>
          <a:r>
            <a:rPr lang="en-US" sz="3000" b="1" kern="1200" dirty="0"/>
            <a:t> </a:t>
          </a:r>
          <a:r>
            <a:rPr lang="ro-RO" sz="3000" b="1" kern="1200" dirty="0"/>
            <a:t>ș</a:t>
          </a:r>
          <a:r>
            <a:rPr lang="en-US" sz="3000" b="1" kern="1200" dirty="0" err="1"/>
            <a:t>i</a:t>
          </a:r>
          <a:r>
            <a:rPr lang="en-US" sz="3000" b="1" kern="1200" dirty="0"/>
            <a:t> </a:t>
          </a:r>
          <a:r>
            <a:rPr lang="en-US" sz="3000" b="1" kern="1200" dirty="0" err="1"/>
            <a:t>Electrificare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ERTMS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 err="1"/>
            <a:t>Terminale</a:t>
          </a:r>
          <a:r>
            <a:rPr lang="en-US" sz="3000" b="1" kern="1200" dirty="0"/>
            <a:t> </a:t>
          </a:r>
          <a:r>
            <a:rPr lang="en-US" sz="3000" b="1" kern="1200" dirty="0" err="1"/>
            <a:t>Intermodale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 dirty="0"/>
            <a:t>Material </a:t>
          </a:r>
          <a:r>
            <a:rPr lang="en-US" sz="3000" b="1" kern="1200" dirty="0" err="1"/>
            <a:t>rulant</a:t>
          </a:r>
          <a:endParaRPr lang="en-US" sz="3000" b="1" kern="1200" dirty="0"/>
        </a:p>
      </dsp:txBody>
      <dsp:txXfrm>
        <a:off x="4577830" y="946427"/>
        <a:ext cx="3679991" cy="3986966"/>
      </dsp:txXfrm>
    </dsp:sp>
    <dsp:sp modelId="{BBBB2917-7926-47D0-8774-84EF516B8752}">
      <dsp:nvSpPr>
        <dsp:cNvPr id="0" name=""/>
        <dsp:cNvSpPr/>
      </dsp:nvSpPr>
      <dsp:spPr>
        <a:xfrm>
          <a:off x="4312068" y="166684"/>
          <a:ext cx="1400898" cy="1196625"/>
        </a:xfrm>
        <a:prstGeom prst="rect">
          <a:avLst/>
        </a:prstGeom>
        <a:blipFill>
          <a:blip xmlns:r="http://schemas.openxmlformats.org/officeDocument/2006/relationships" r:embed="rId2"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26553-A4E8-417D-B87F-E01468207DCE}">
      <dsp:nvSpPr>
        <dsp:cNvPr id="0" name=""/>
        <dsp:cNvSpPr/>
      </dsp:nvSpPr>
      <dsp:spPr>
        <a:xfrm rot="5400000">
          <a:off x="3766419" y="-1552520"/>
          <a:ext cx="687617" cy="39684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TEN-T –</a:t>
          </a:r>
          <a:r>
            <a:rPr lang="ro-RO" sz="1800" kern="1200" dirty="0"/>
            <a:t> </a:t>
          </a:r>
          <a:r>
            <a:rPr lang="en-US" sz="1800" kern="1200" dirty="0"/>
            <a:t>U</a:t>
          </a:r>
          <a:r>
            <a:rPr lang="ro-RO" sz="1800" kern="1200" dirty="0"/>
            <a:t>E</a:t>
          </a:r>
          <a:r>
            <a:rPr lang="en-US" sz="1800" kern="1200" dirty="0"/>
            <a:t> </a:t>
          </a:r>
          <a:r>
            <a:rPr lang="ro-RO" sz="1800" kern="1200" dirty="0"/>
            <a:t>și BEI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Alte Linii</a:t>
          </a:r>
          <a:r>
            <a:rPr lang="en-US" sz="1800" kern="1200" dirty="0"/>
            <a:t> – </a:t>
          </a:r>
          <a:r>
            <a:rPr lang="ro-RO" sz="1800" kern="1200" dirty="0"/>
            <a:t>UE/BEI și alte </a:t>
          </a:r>
          <a:r>
            <a:rPr lang="en-US" sz="1800" kern="1200" dirty="0"/>
            <a:t>IFI</a:t>
          </a:r>
        </a:p>
      </dsp:txBody>
      <dsp:txXfrm rot="-5400000">
        <a:off x="2125980" y="121486"/>
        <a:ext cx="3934929" cy="620483"/>
      </dsp:txXfrm>
    </dsp:sp>
    <dsp:sp modelId="{D88F4603-0CD8-48F0-BB41-13F8750A50FF}">
      <dsp:nvSpPr>
        <dsp:cNvPr id="0" name=""/>
        <dsp:cNvSpPr/>
      </dsp:nvSpPr>
      <dsp:spPr>
        <a:xfrm>
          <a:off x="0" y="1965"/>
          <a:ext cx="2125979" cy="85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Reabilit</a:t>
          </a:r>
          <a:r>
            <a:rPr lang="ro-RO" sz="1900" kern="1200" dirty="0" err="1"/>
            <a:t>ări</a:t>
          </a:r>
          <a:r>
            <a:rPr lang="ro-RO" sz="1900" kern="1200" dirty="0"/>
            <a:t> sau modernizări </a:t>
          </a:r>
          <a:endParaRPr lang="en-US" sz="1900" kern="1200" dirty="0"/>
        </a:p>
      </dsp:txBody>
      <dsp:txXfrm>
        <a:off x="41958" y="43923"/>
        <a:ext cx="2042063" cy="775606"/>
      </dsp:txXfrm>
    </dsp:sp>
    <dsp:sp modelId="{640D3852-8370-40B9-AD49-92E2A6022986}">
      <dsp:nvSpPr>
        <dsp:cNvPr id="0" name=""/>
        <dsp:cNvSpPr/>
      </dsp:nvSpPr>
      <dsp:spPr>
        <a:xfrm rot="5400000">
          <a:off x="3801471" y="-616494"/>
          <a:ext cx="68761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TEN-T</a:t>
          </a:r>
          <a:r>
            <a:rPr lang="ro-RO" sz="1800" kern="1200" dirty="0"/>
            <a:t> și</a:t>
          </a:r>
          <a:r>
            <a:rPr lang="en-US" sz="1800" kern="1200" dirty="0"/>
            <a:t> </a:t>
          </a:r>
          <a:r>
            <a:rPr lang="ro-RO" sz="1800" kern="1200" dirty="0"/>
            <a:t>Magistrale</a:t>
          </a:r>
          <a:r>
            <a:rPr lang="en-US" sz="1800" kern="1200" dirty="0"/>
            <a:t> (GSM – R)</a:t>
          </a:r>
          <a:r>
            <a:rPr lang="ro-RO" sz="1800" kern="1200" dirty="0"/>
            <a:t>                  </a:t>
          </a:r>
          <a:r>
            <a:rPr lang="en-US" sz="1800" kern="1200" dirty="0"/>
            <a:t> – </a:t>
          </a:r>
          <a:r>
            <a:rPr lang="ro-RO" sz="1800" kern="1200" dirty="0"/>
            <a:t>UE</a:t>
          </a:r>
          <a:r>
            <a:rPr lang="en-US" sz="1800" kern="1200" dirty="0"/>
            <a:t> </a:t>
          </a:r>
          <a:r>
            <a:rPr lang="ro-RO" sz="1800" kern="1200" dirty="0"/>
            <a:t>și</a:t>
          </a:r>
          <a:r>
            <a:rPr lang="en-US" sz="1800" kern="1200" dirty="0"/>
            <a:t> </a:t>
          </a:r>
          <a:r>
            <a:rPr lang="ro-RO" sz="1800" kern="1200" dirty="0"/>
            <a:t>BEI</a:t>
          </a:r>
          <a:endParaRPr lang="en-US" sz="1800" kern="1200" dirty="0"/>
        </a:p>
      </dsp:txBody>
      <dsp:txXfrm rot="-5400000">
        <a:off x="2194560" y="1023984"/>
        <a:ext cx="3867873" cy="620483"/>
      </dsp:txXfrm>
    </dsp:sp>
    <dsp:sp modelId="{3158FA3C-E308-426F-95F9-D5868AF116A2}">
      <dsp:nvSpPr>
        <dsp:cNvPr id="0" name=""/>
        <dsp:cNvSpPr/>
      </dsp:nvSpPr>
      <dsp:spPr>
        <a:xfrm>
          <a:off x="0" y="904464"/>
          <a:ext cx="2194560" cy="85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ERTMS / ETCS</a:t>
          </a:r>
        </a:p>
      </dsp:txBody>
      <dsp:txXfrm>
        <a:off x="41958" y="946422"/>
        <a:ext cx="2110644" cy="775606"/>
      </dsp:txXfrm>
    </dsp:sp>
    <dsp:sp modelId="{88854BB6-B24A-4279-B4FE-51816258D0FE}">
      <dsp:nvSpPr>
        <dsp:cNvPr id="0" name=""/>
        <dsp:cNvSpPr/>
      </dsp:nvSpPr>
      <dsp:spPr>
        <a:xfrm rot="5400000">
          <a:off x="3801471" y="286003"/>
          <a:ext cx="68761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UE și BEI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Smart Finance</a:t>
          </a:r>
        </a:p>
      </dsp:txBody>
      <dsp:txXfrm rot="-5400000">
        <a:off x="2194560" y="1926482"/>
        <a:ext cx="3867873" cy="620483"/>
      </dsp:txXfrm>
    </dsp:sp>
    <dsp:sp modelId="{2EBDD3F7-41FD-4F88-96BD-96BFE4ECAA3F}">
      <dsp:nvSpPr>
        <dsp:cNvPr id="0" name=""/>
        <dsp:cNvSpPr/>
      </dsp:nvSpPr>
      <dsp:spPr>
        <a:xfrm>
          <a:off x="0" y="1806962"/>
          <a:ext cx="2194560" cy="85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Material Rulant</a:t>
          </a:r>
          <a:endParaRPr lang="en-US" sz="1900" kern="1200" dirty="0"/>
        </a:p>
      </dsp:txBody>
      <dsp:txXfrm>
        <a:off x="41958" y="1848920"/>
        <a:ext cx="2110644" cy="775606"/>
      </dsp:txXfrm>
    </dsp:sp>
    <dsp:sp modelId="{363865D6-253E-44AC-9960-79010914729F}">
      <dsp:nvSpPr>
        <dsp:cNvPr id="0" name=""/>
        <dsp:cNvSpPr/>
      </dsp:nvSpPr>
      <dsp:spPr>
        <a:xfrm rot="5400000">
          <a:off x="3801471" y="1188502"/>
          <a:ext cx="68761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UE și B</a:t>
          </a:r>
          <a:r>
            <a:rPr lang="en-US" sz="1800" kern="1200" dirty="0"/>
            <a:t>EI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Smart Finance</a:t>
          </a:r>
        </a:p>
      </dsp:txBody>
      <dsp:txXfrm rot="-5400000">
        <a:off x="2194560" y="2828981"/>
        <a:ext cx="3867873" cy="620483"/>
      </dsp:txXfrm>
    </dsp:sp>
    <dsp:sp modelId="{251BE557-F526-4B1B-AD8C-1A58A25B053F}">
      <dsp:nvSpPr>
        <dsp:cNvPr id="0" name=""/>
        <dsp:cNvSpPr/>
      </dsp:nvSpPr>
      <dsp:spPr>
        <a:xfrm>
          <a:off x="9129" y="2709461"/>
          <a:ext cx="2194560" cy="85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Terminale</a:t>
          </a:r>
          <a:endParaRPr lang="en-US" sz="1900" kern="1200" dirty="0"/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Intermodal</a:t>
          </a:r>
          <a:r>
            <a:rPr lang="ro-RO" sz="1900" kern="1200" dirty="0"/>
            <a:t>e</a:t>
          </a:r>
          <a:endParaRPr lang="en-US" sz="1900" kern="1200" dirty="0"/>
        </a:p>
      </dsp:txBody>
      <dsp:txXfrm>
        <a:off x="51087" y="2751419"/>
        <a:ext cx="2110644" cy="775606"/>
      </dsp:txXfrm>
    </dsp:sp>
    <dsp:sp modelId="{B5CBEE34-6AAD-4435-8CBD-36BF4B30DCFB}">
      <dsp:nvSpPr>
        <dsp:cNvPr id="0" name=""/>
        <dsp:cNvSpPr/>
      </dsp:nvSpPr>
      <dsp:spPr>
        <a:xfrm rot="5400000">
          <a:off x="3801471" y="2091000"/>
          <a:ext cx="687617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UE și B</a:t>
          </a:r>
          <a:r>
            <a:rPr lang="en-US" sz="1800" kern="1200" dirty="0"/>
            <a:t>EI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800" kern="1200" dirty="0"/>
            <a:t>Fonduri de Investiții private</a:t>
          </a:r>
          <a:endParaRPr lang="en-US" sz="1800" kern="1200" dirty="0"/>
        </a:p>
      </dsp:txBody>
      <dsp:txXfrm rot="-5400000">
        <a:off x="2194560" y="3731479"/>
        <a:ext cx="3867873" cy="620483"/>
      </dsp:txXfrm>
    </dsp:sp>
    <dsp:sp modelId="{44AD765C-AEC8-42BF-A126-C6E4D0BF1F6B}">
      <dsp:nvSpPr>
        <dsp:cNvPr id="0" name=""/>
        <dsp:cNvSpPr/>
      </dsp:nvSpPr>
      <dsp:spPr>
        <a:xfrm>
          <a:off x="9129" y="3611959"/>
          <a:ext cx="2194560" cy="85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Cercetare și</a:t>
          </a:r>
          <a:r>
            <a:rPr lang="en-US" sz="1900" kern="1200" dirty="0"/>
            <a:t> </a:t>
          </a:r>
          <a:r>
            <a:rPr lang="en-US" sz="1900" kern="1200" dirty="0" err="1"/>
            <a:t>Inova</a:t>
          </a:r>
          <a:r>
            <a:rPr lang="ro-RO" sz="1900" kern="1200" dirty="0"/>
            <a:t>re</a:t>
          </a:r>
          <a:endParaRPr lang="en-US" sz="1900" kern="1200" dirty="0"/>
        </a:p>
      </dsp:txBody>
      <dsp:txXfrm>
        <a:off x="51087" y="3653917"/>
        <a:ext cx="2110644" cy="775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ADFF2-AE99-44D9-A9EA-E6509633A759}">
      <dsp:nvSpPr>
        <dsp:cNvPr id="0" name=""/>
        <dsp:cNvSpPr/>
      </dsp:nvSpPr>
      <dsp:spPr>
        <a:xfrm>
          <a:off x="607941" y="712180"/>
          <a:ext cx="4912446" cy="518742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6BE3A-B524-42CF-951A-0C6DCF24F858}">
      <dsp:nvSpPr>
        <dsp:cNvPr id="0" name=""/>
        <dsp:cNvSpPr/>
      </dsp:nvSpPr>
      <dsp:spPr>
        <a:xfrm>
          <a:off x="5260022" y="826528"/>
          <a:ext cx="3765168" cy="1348624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Contribuie</a:t>
          </a:r>
          <a:r>
            <a:rPr lang="en-US" sz="2000" b="1" kern="1200" dirty="0">
              <a:solidFill>
                <a:schemeClr val="bg1"/>
              </a:solidFill>
            </a:rPr>
            <a:t> in mod </a:t>
          </a:r>
          <a:r>
            <a:rPr lang="en-US" sz="2000" b="1" kern="1200" dirty="0" err="1">
              <a:solidFill>
                <a:schemeClr val="bg1"/>
              </a:solidFill>
            </a:rPr>
            <a:t>semnificativ</a:t>
          </a:r>
          <a:r>
            <a:rPr lang="en-US" sz="2000" b="1" kern="1200" dirty="0">
              <a:solidFill>
                <a:schemeClr val="bg1"/>
              </a:solidFill>
            </a:rPr>
            <a:t> la </a:t>
          </a:r>
          <a:r>
            <a:rPr lang="en-US" sz="2000" b="1" kern="1200" dirty="0" err="1">
              <a:solidFill>
                <a:srgbClr val="00B050"/>
              </a:solidFill>
            </a:rPr>
            <a:t>reducerea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emisilor</a:t>
          </a:r>
          <a:r>
            <a:rPr lang="en-US" sz="2000" b="1" kern="1200" dirty="0">
              <a:solidFill>
                <a:srgbClr val="00B050"/>
              </a:solidFill>
            </a:rPr>
            <a:t> de CO2 </a:t>
          </a:r>
        </a:p>
      </dsp:txBody>
      <dsp:txXfrm>
        <a:off x="5325856" y="892362"/>
        <a:ext cx="3633500" cy="1216956"/>
      </dsp:txXfrm>
    </dsp:sp>
    <dsp:sp modelId="{00AD5A07-2DA1-48F4-BB9E-D0C50200C402}">
      <dsp:nvSpPr>
        <dsp:cNvPr id="0" name=""/>
        <dsp:cNvSpPr/>
      </dsp:nvSpPr>
      <dsp:spPr>
        <a:xfrm>
          <a:off x="5215040" y="2613867"/>
          <a:ext cx="3810150" cy="1458704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Modul</a:t>
          </a:r>
          <a:r>
            <a:rPr lang="en-US" sz="2000" b="1" kern="1200" dirty="0">
              <a:solidFill>
                <a:schemeClr val="bg1"/>
              </a:solidFill>
            </a:rPr>
            <a:t> de transport cu </a:t>
          </a:r>
          <a:r>
            <a:rPr lang="en-US" sz="2000" b="1" kern="1200" dirty="0" err="1">
              <a:solidFill>
                <a:schemeClr val="bg1"/>
              </a:solidFill>
            </a:rPr>
            <a:t>cel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mai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endParaRPr lang="ro-RO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50"/>
              </a:solidFill>
            </a:rPr>
            <a:t>mic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>
              <a:solidFill>
                <a:srgbClr val="00B050"/>
              </a:solidFill>
            </a:rPr>
            <a:t>impact </a:t>
          </a:r>
          <a:r>
            <a:rPr lang="en-US" sz="2000" b="1" kern="1200" dirty="0" err="1">
              <a:solidFill>
                <a:srgbClr val="00B050"/>
              </a:solidFill>
            </a:rPr>
            <a:t>asupra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mediului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5286248" y="2685075"/>
        <a:ext cx="3667734" cy="1316288"/>
      </dsp:txXfrm>
    </dsp:sp>
    <dsp:sp modelId="{4DCB1CAD-AB73-408F-A90E-49771AAC1063}">
      <dsp:nvSpPr>
        <dsp:cNvPr id="0" name=""/>
        <dsp:cNvSpPr/>
      </dsp:nvSpPr>
      <dsp:spPr>
        <a:xfrm>
          <a:off x="5280795" y="4441076"/>
          <a:ext cx="3621310" cy="1433924"/>
        </a:xfrm>
        <a:prstGeom prst="roundRect">
          <a:avLst/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Furnizorii</a:t>
          </a:r>
          <a:r>
            <a:rPr lang="en-US" sz="2000" b="1" kern="1200" dirty="0">
              <a:solidFill>
                <a:schemeClr val="bg1"/>
              </a:solidFill>
            </a:rPr>
            <a:t> din </a:t>
          </a:r>
          <a:r>
            <a:rPr lang="en-US" sz="2000" b="1" kern="1200" dirty="0" err="1">
              <a:solidFill>
                <a:schemeClr val="bg1"/>
              </a:solidFill>
            </a:rPr>
            <a:t>domeniu</a:t>
          </a:r>
          <a:r>
            <a:rPr lang="en-US" sz="2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 err="1">
              <a:solidFill>
                <a:schemeClr val="bg1"/>
              </a:solidFill>
            </a:rPr>
            <a:t>ofera</a:t>
          </a:r>
          <a:r>
            <a:rPr lang="en-US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produse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si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servicii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fiabile</a:t>
          </a:r>
          <a:r>
            <a:rPr lang="en-US" sz="2000" b="1" kern="1200" dirty="0">
              <a:solidFill>
                <a:srgbClr val="00B050"/>
              </a:solidFill>
            </a:rPr>
            <a:t> </a:t>
          </a:r>
          <a:r>
            <a:rPr lang="en-US" sz="2000" b="1" kern="1200" dirty="0" err="1">
              <a:solidFill>
                <a:srgbClr val="00B050"/>
              </a:solidFill>
            </a:rPr>
            <a:t>si</a:t>
          </a:r>
          <a:r>
            <a:rPr lang="en-US" sz="2000" b="1" kern="1200" dirty="0">
              <a:solidFill>
                <a:srgbClr val="00B050"/>
              </a:solidFill>
            </a:rPr>
            <a:t> competitive</a:t>
          </a:r>
        </a:p>
      </dsp:txBody>
      <dsp:txXfrm>
        <a:off x="5350793" y="4511074"/>
        <a:ext cx="3481314" cy="12939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D8A3F-E390-4964-BC63-178BB5CDFD11}">
      <dsp:nvSpPr>
        <dsp:cNvPr id="0" name=""/>
        <dsp:cNvSpPr/>
      </dsp:nvSpPr>
      <dsp:spPr>
        <a:xfrm>
          <a:off x="0" y="0"/>
          <a:ext cx="1968933" cy="147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400" b="1" kern="1200" dirty="0"/>
            <a:t>Banca UE</a:t>
          </a:r>
          <a:endParaRPr lang="en-US" sz="2400" b="1" kern="1200" dirty="0"/>
        </a:p>
      </dsp:txBody>
      <dsp:txXfrm>
        <a:off x="288344" y="215936"/>
        <a:ext cx="1392245" cy="1042631"/>
      </dsp:txXfrm>
    </dsp:sp>
    <dsp:sp modelId="{F89E2816-515B-4611-9C1F-883D0969A077}">
      <dsp:nvSpPr>
        <dsp:cNvPr id="0" name=""/>
        <dsp:cNvSpPr/>
      </dsp:nvSpPr>
      <dsp:spPr>
        <a:xfrm>
          <a:off x="2230275" y="301790"/>
          <a:ext cx="855211" cy="85521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43633" y="628823"/>
        <a:ext cx="628495" cy="201145"/>
      </dsp:txXfrm>
    </dsp:sp>
    <dsp:sp modelId="{2BFB434A-3276-4A10-A8AF-3B936C579202}">
      <dsp:nvSpPr>
        <dsp:cNvPr id="0" name=""/>
        <dsp:cNvSpPr/>
      </dsp:nvSpPr>
      <dsp:spPr>
        <a:xfrm>
          <a:off x="3325473" y="1871"/>
          <a:ext cx="2061517" cy="147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rgbClr val="92D050"/>
              </a:solidFill>
            </a:rPr>
            <a:t>Banca Acțiunilor Climatice</a:t>
          </a:r>
          <a:endParaRPr lang="en-US" sz="2000" b="1" kern="1200" dirty="0">
            <a:solidFill>
              <a:srgbClr val="92D050"/>
            </a:solidFill>
          </a:endParaRPr>
        </a:p>
      </dsp:txBody>
      <dsp:txXfrm>
        <a:off x="3627375" y="217807"/>
        <a:ext cx="1457713" cy="1042631"/>
      </dsp:txXfrm>
    </dsp:sp>
    <dsp:sp modelId="{0E6F861A-7664-487D-82A7-F103D5B3405F}">
      <dsp:nvSpPr>
        <dsp:cNvPr id="0" name=""/>
        <dsp:cNvSpPr/>
      </dsp:nvSpPr>
      <dsp:spPr>
        <a:xfrm>
          <a:off x="5553520" y="310581"/>
          <a:ext cx="855211" cy="85521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66878" y="486754"/>
        <a:ext cx="628495" cy="502865"/>
      </dsp:txXfrm>
    </dsp:sp>
    <dsp:sp modelId="{A2EF9524-BD85-4043-BAC5-1F99139BD057}">
      <dsp:nvSpPr>
        <dsp:cNvPr id="0" name=""/>
        <dsp:cNvSpPr/>
      </dsp:nvSpPr>
      <dsp:spPr>
        <a:xfrm>
          <a:off x="6528462" y="935"/>
          <a:ext cx="1966898" cy="14745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200" b="1" kern="1200" dirty="0">
              <a:solidFill>
                <a:srgbClr val="FF0000"/>
              </a:solidFill>
            </a:rPr>
            <a:t>Acțiuni Climatice UE</a:t>
          </a:r>
          <a:endParaRPr lang="en-US" sz="2200" b="1" kern="1200" dirty="0">
            <a:solidFill>
              <a:srgbClr val="FF0000"/>
            </a:solidFill>
          </a:endParaRPr>
        </a:p>
      </dsp:txBody>
      <dsp:txXfrm>
        <a:off x="6816508" y="216871"/>
        <a:ext cx="1390806" cy="1042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5A45-E5AC-42BF-ADE1-63E27A6C94BD}">
      <dsp:nvSpPr>
        <dsp:cNvPr id="0" name=""/>
        <dsp:cNvSpPr/>
      </dsp:nvSpPr>
      <dsp:spPr>
        <a:xfrm>
          <a:off x="2927835" y="0"/>
          <a:ext cx="5486400" cy="111470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700" b="1" kern="1200" dirty="0" err="1">
              <a:solidFill>
                <a:srgbClr val="00B050"/>
              </a:solidFill>
            </a:rPr>
            <a:t>Alin</a:t>
          </a:r>
          <a:r>
            <a:rPr lang="ro-RO" sz="1700" b="1" kern="1200" dirty="0" err="1">
              <a:solidFill>
                <a:srgbClr val="00B050"/>
              </a:solidFill>
            </a:rPr>
            <a:t>ierea</a:t>
          </a:r>
          <a:r>
            <a:rPr lang="ro-RO" sz="1700" b="1" kern="1200" dirty="0">
              <a:solidFill>
                <a:srgbClr val="00B050"/>
              </a:solidFill>
            </a:rPr>
            <a:t> tuturor activităților de finanțare la clauzele Acordului de la Paris inclusiv </a:t>
          </a:r>
          <a:r>
            <a:rPr lang="ro-RO" sz="1700" b="1" kern="1200" dirty="0" err="1">
              <a:solidFill>
                <a:srgbClr val="00B050"/>
              </a:solidFill>
            </a:rPr>
            <a:t>fazarea</a:t>
          </a:r>
          <a:r>
            <a:rPr lang="ro-RO" sz="1700" b="1" kern="1200" dirty="0">
              <a:solidFill>
                <a:srgbClr val="00B050"/>
              </a:solidFill>
            </a:rPr>
            <a:t> tuturor proiectelor energetice ce depind în întregime de combustibili fosili. </a:t>
          </a:r>
          <a:r>
            <a:rPr lang="en-US" sz="1700" b="1" kern="1200" dirty="0">
              <a:solidFill>
                <a:srgbClr val="00B050"/>
              </a:solidFill>
            </a:rPr>
            <a:t> </a:t>
          </a:r>
        </a:p>
      </dsp:txBody>
      <dsp:txXfrm>
        <a:off x="2927835" y="139338"/>
        <a:ext cx="5068387" cy="836026"/>
      </dsp:txXfrm>
    </dsp:sp>
    <dsp:sp modelId="{A1111B1D-E06C-4AD6-96E7-85EA8C7F4BFB}">
      <dsp:nvSpPr>
        <dsp:cNvPr id="0" name=""/>
        <dsp:cNvSpPr/>
      </dsp:nvSpPr>
      <dsp:spPr>
        <a:xfrm>
          <a:off x="729764" y="0"/>
          <a:ext cx="2198071" cy="1114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200" b="1" kern="1200" dirty="0">
              <a:solidFill>
                <a:srgbClr val="00B050"/>
              </a:solidFill>
            </a:rPr>
            <a:t>2020</a:t>
          </a:r>
        </a:p>
      </dsp:txBody>
      <dsp:txXfrm>
        <a:off x="784179" y="54415"/>
        <a:ext cx="2089241" cy="1005872"/>
      </dsp:txXfrm>
    </dsp:sp>
    <dsp:sp modelId="{DD1915EE-9DA4-4D3E-B95E-A7C7942B2C32}">
      <dsp:nvSpPr>
        <dsp:cNvPr id="0" name=""/>
        <dsp:cNvSpPr/>
      </dsp:nvSpPr>
      <dsp:spPr>
        <a:xfrm>
          <a:off x="2963003" y="1226173"/>
          <a:ext cx="5486400" cy="111470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900" b="1" kern="1200" dirty="0">
              <a:solidFill>
                <a:srgbClr val="FFFF00"/>
              </a:solidFill>
            </a:rPr>
            <a:t>Cel puțin </a:t>
          </a:r>
          <a:r>
            <a:rPr lang="en-US" sz="1900" b="1" kern="1200" dirty="0">
              <a:solidFill>
                <a:srgbClr val="FFFF00"/>
              </a:solidFill>
            </a:rPr>
            <a:t>50% </a:t>
          </a:r>
          <a:r>
            <a:rPr lang="ro-RO" sz="1900" b="1" kern="1200" dirty="0">
              <a:solidFill>
                <a:srgbClr val="FFFF00"/>
              </a:solidFill>
            </a:rPr>
            <a:t>din finanțările BEI vor fi acțiune climatică și sustenabilitatea mediului</a:t>
          </a:r>
          <a:r>
            <a:rPr lang="en-US" sz="1900" kern="1200" dirty="0">
              <a:solidFill>
                <a:srgbClr val="FFFF00"/>
              </a:solidFill>
            </a:rPr>
            <a:t>;</a:t>
          </a:r>
        </a:p>
      </dsp:txBody>
      <dsp:txXfrm>
        <a:off x="2963003" y="1365511"/>
        <a:ext cx="5068387" cy="836026"/>
      </dsp:txXfrm>
    </dsp:sp>
    <dsp:sp modelId="{4A548376-0771-4B46-8CC9-4D58C0879E3D}">
      <dsp:nvSpPr>
        <dsp:cNvPr id="0" name=""/>
        <dsp:cNvSpPr/>
      </dsp:nvSpPr>
      <dsp:spPr>
        <a:xfrm>
          <a:off x="694596" y="1226173"/>
          <a:ext cx="2268406" cy="1114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200" b="1" kern="1200" dirty="0">
              <a:solidFill>
                <a:srgbClr val="FFFF00"/>
              </a:solidFill>
            </a:rPr>
            <a:t>2025</a:t>
          </a:r>
        </a:p>
      </dsp:txBody>
      <dsp:txXfrm>
        <a:off x="749011" y="1280588"/>
        <a:ext cx="2159576" cy="1005872"/>
      </dsp:txXfrm>
    </dsp:sp>
    <dsp:sp modelId="{B7BA05F7-959B-4222-A074-62B3248BBEFE}">
      <dsp:nvSpPr>
        <dsp:cNvPr id="0" name=""/>
        <dsp:cNvSpPr/>
      </dsp:nvSpPr>
      <dsp:spPr>
        <a:xfrm>
          <a:off x="2980596" y="2452346"/>
          <a:ext cx="5486400" cy="111470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1900" b="1" kern="1200" dirty="0">
              <a:solidFill>
                <a:srgbClr val="FF0000"/>
              </a:solidFill>
            </a:rPr>
            <a:t>BEI va distribui</a:t>
          </a:r>
          <a:r>
            <a:rPr lang="en-US" sz="1900" b="1" kern="1200" dirty="0">
              <a:solidFill>
                <a:srgbClr val="FF0000"/>
              </a:solidFill>
            </a:rPr>
            <a:t> </a:t>
          </a:r>
          <a:r>
            <a:rPr lang="ro-RO" sz="1900" b="1" kern="1200" dirty="0">
              <a:solidFill>
                <a:srgbClr val="FFC000"/>
              </a:solidFill>
            </a:rPr>
            <a:t>mai mult de</a:t>
          </a:r>
          <a:r>
            <a:rPr lang="en-US" sz="1900" b="1" kern="1200" dirty="0">
              <a:solidFill>
                <a:srgbClr val="FFC000"/>
              </a:solidFill>
            </a:rPr>
            <a:t> 1.1 </a:t>
          </a:r>
          <a:r>
            <a:rPr lang="en-US" sz="1900" b="1" kern="1200" dirty="0" err="1">
              <a:solidFill>
                <a:srgbClr val="FFC000"/>
              </a:solidFill>
            </a:rPr>
            <a:t>trilio</a:t>
          </a:r>
          <a:r>
            <a:rPr lang="ro-RO" sz="1900" b="1" kern="1200" dirty="0">
              <a:solidFill>
                <a:srgbClr val="FFC000"/>
              </a:solidFill>
            </a:rPr>
            <a:t>a</a:t>
          </a:r>
          <a:r>
            <a:rPr lang="en-US" sz="1900" b="1" kern="1200" dirty="0">
              <a:solidFill>
                <a:srgbClr val="FFC000"/>
              </a:solidFill>
            </a:rPr>
            <a:t>n</a:t>
          </a:r>
          <a:r>
            <a:rPr lang="ro-RO" sz="1900" b="1" kern="1200" dirty="0">
              <a:solidFill>
                <a:srgbClr val="FFC000"/>
              </a:solidFill>
            </a:rPr>
            <a:t>e de</a:t>
          </a:r>
          <a:r>
            <a:rPr lang="en-US" sz="1900" b="1" kern="1200" dirty="0">
              <a:solidFill>
                <a:srgbClr val="FFC000"/>
              </a:solidFill>
            </a:rPr>
            <a:t> </a:t>
          </a:r>
          <a:r>
            <a:rPr lang="en-US" sz="1900" b="1" kern="1200" dirty="0" err="1">
              <a:solidFill>
                <a:srgbClr val="FFC000"/>
              </a:solidFill>
            </a:rPr>
            <a:t>dolar</a:t>
          </a:r>
          <a:r>
            <a:rPr lang="ro-RO" sz="1900" b="1" kern="1200" dirty="0">
              <a:solidFill>
                <a:srgbClr val="FFC000"/>
              </a:solidFill>
            </a:rPr>
            <a:t>i</a:t>
          </a:r>
          <a:r>
            <a:rPr lang="en-US" sz="1900" b="1" kern="1200" dirty="0">
              <a:solidFill>
                <a:srgbClr val="FF0000"/>
              </a:solidFill>
            </a:rPr>
            <a:t> </a:t>
          </a:r>
          <a:r>
            <a:rPr lang="ro-RO" sz="1900" b="1" kern="1200" dirty="0">
              <a:solidFill>
                <a:srgbClr val="FF0000"/>
              </a:solidFill>
            </a:rPr>
            <a:t>investiți in atingerea țintelor respective</a:t>
          </a:r>
          <a:r>
            <a:rPr lang="en-US" sz="1900" kern="1200" dirty="0"/>
            <a:t>.</a:t>
          </a:r>
        </a:p>
      </dsp:txBody>
      <dsp:txXfrm>
        <a:off x="2980596" y="2591684"/>
        <a:ext cx="5068387" cy="836026"/>
      </dsp:txXfrm>
    </dsp:sp>
    <dsp:sp modelId="{18B8978A-52FD-49E1-AE12-E54143E19609}">
      <dsp:nvSpPr>
        <dsp:cNvPr id="0" name=""/>
        <dsp:cNvSpPr/>
      </dsp:nvSpPr>
      <dsp:spPr>
        <a:xfrm>
          <a:off x="677003" y="2452346"/>
          <a:ext cx="2303593" cy="1114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>
              <a:solidFill>
                <a:srgbClr val="FF0000"/>
              </a:solidFill>
            </a:rPr>
            <a:t>2030</a:t>
          </a:r>
          <a:r>
            <a:rPr lang="ro-RO" sz="5200" kern="1200" dirty="0"/>
            <a:t> </a:t>
          </a:r>
          <a:endParaRPr lang="en-US" sz="5200" kern="1200" dirty="0"/>
        </a:p>
      </dsp:txBody>
      <dsp:txXfrm>
        <a:off x="731418" y="2506761"/>
        <a:ext cx="2194763" cy="10058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54617-7376-470D-9B6C-F84E29B4F22D}">
      <dsp:nvSpPr>
        <dsp:cNvPr id="0" name=""/>
        <dsp:cNvSpPr/>
      </dsp:nvSpPr>
      <dsp:spPr>
        <a:xfrm rot="19976352">
          <a:off x="46511" y="1259982"/>
          <a:ext cx="1949733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kern="1200" cap="small" baseline="0" dirty="0">
              <a:solidFill>
                <a:srgbClr val="0070C0"/>
              </a:solidFill>
            </a:rPr>
            <a:t>Provocări</a:t>
          </a:r>
          <a:endParaRPr lang="en-US" sz="2800" b="1" kern="1200" cap="small" baseline="0" dirty="0">
            <a:solidFill>
              <a:srgbClr val="0070C0"/>
            </a:solidFill>
          </a:endParaRPr>
        </a:p>
      </dsp:txBody>
      <dsp:txXfrm>
        <a:off x="46511" y="1259982"/>
        <a:ext cx="1949733" cy="594000"/>
      </dsp:txXfrm>
    </dsp:sp>
    <dsp:sp modelId="{C44273AD-95B2-4CA9-998B-AEEED82B130F}">
      <dsp:nvSpPr>
        <dsp:cNvPr id="0" name=""/>
        <dsp:cNvSpPr/>
      </dsp:nvSpPr>
      <dsp:spPr>
        <a:xfrm>
          <a:off x="1996245" y="498919"/>
          <a:ext cx="417425" cy="21161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2BD94-988F-43D2-8DDE-26EC462AC735}">
      <dsp:nvSpPr>
        <dsp:cNvPr id="0" name=""/>
        <dsp:cNvSpPr/>
      </dsp:nvSpPr>
      <dsp:spPr>
        <a:xfrm>
          <a:off x="2580641" y="498919"/>
          <a:ext cx="5676991" cy="2116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00B050"/>
              </a:solidFill>
            </a:rPr>
            <a:t>Fonduri Multiple PNRR, POT, CEF</a:t>
          </a:r>
          <a:endParaRPr lang="en-US" sz="3000" b="1" kern="1200" dirty="0">
            <a:solidFill>
              <a:srgbClr val="00B05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/>
            <a:t>Necesar imens de reabilitare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/>
            <a:t>Multe proiecte in pregătire</a:t>
          </a:r>
          <a:r>
            <a:rPr lang="en-US" sz="3000" b="1" kern="1200" dirty="0"/>
            <a:t>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FF0000"/>
              </a:solidFill>
            </a:rPr>
            <a:t>Reforma Necesară și Obligatorie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2580641" y="498919"/>
        <a:ext cx="5676991" cy="2116125"/>
      </dsp:txXfrm>
    </dsp:sp>
    <dsp:sp modelId="{2B521117-7809-4BDD-BA8C-024F2D46CFE0}">
      <dsp:nvSpPr>
        <dsp:cNvPr id="0" name=""/>
        <dsp:cNvSpPr/>
      </dsp:nvSpPr>
      <dsp:spPr>
        <a:xfrm rot="19743695">
          <a:off x="46511" y="3191600"/>
          <a:ext cx="2002266" cy="69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cap="small" baseline="0" dirty="0" err="1">
              <a:solidFill>
                <a:srgbClr val="0070C0"/>
              </a:solidFill>
            </a:rPr>
            <a:t>Oportunit</a:t>
          </a:r>
          <a:r>
            <a:rPr lang="ro-RO" sz="2500" b="1" kern="1200" cap="small" baseline="0" dirty="0" err="1">
              <a:solidFill>
                <a:srgbClr val="0070C0"/>
              </a:solidFill>
            </a:rPr>
            <a:t>ăți</a:t>
          </a:r>
          <a:endParaRPr lang="en-US" sz="2500" b="1" kern="1200" cap="small" baseline="0" dirty="0">
            <a:solidFill>
              <a:srgbClr val="0070C0"/>
            </a:solidFill>
          </a:endParaRPr>
        </a:p>
      </dsp:txBody>
      <dsp:txXfrm>
        <a:off x="46511" y="3191600"/>
        <a:ext cx="2002266" cy="696387"/>
      </dsp:txXfrm>
    </dsp:sp>
    <dsp:sp modelId="{F2551E0E-28A1-4164-A696-5C919F0D6825}">
      <dsp:nvSpPr>
        <dsp:cNvPr id="0" name=""/>
        <dsp:cNvSpPr/>
      </dsp:nvSpPr>
      <dsp:spPr>
        <a:xfrm>
          <a:off x="2048778" y="2723044"/>
          <a:ext cx="417425" cy="16335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9FD1D-6325-4812-8A46-F87CD83D1013}">
      <dsp:nvSpPr>
        <dsp:cNvPr id="0" name=""/>
        <dsp:cNvSpPr/>
      </dsp:nvSpPr>
      <dsp:spPr>
        <a:xfrm>
          <a:off x="2633174" y="2723044"/>
          <a:ext cx="5676991" cy="1633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92D050"/>
              </a:solidFill>
            </a:rPr>
            <a:t>Căile Ferate sunt favorizate</a:t>
          </a:r>
          <a:endParaRPr lang="en-US" sz="3000" b="1" kern="1200" dirty="0">
            <a:solidFill>
              <a:srgbClr val="92D050"/>
            </a:solidFill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/>
            <a:t>Asistență tehnică în creștere</a:t>
          </a:r>
          <a:endParaRPr lang="en-US" sz="3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000" b="1" kern="1200" dirty="0">
              <a:solidFill>
                <a:srgbClr val="FF0000"/>
              </a:solidFill>
            </a:rPr>
            <a:t>Instrumente Financiare diverse</a:t>
          </a:r>
          <a:endParaRPr lang="en-US" sz="3000" b="1" kern="1200" dirty="0">
            <a:solidFill>
              <a:srgbClr val="FF0000"/>
            </a:solidFill>
          </a:endParaRPr>
        </a:p>
      </dsp:txBody>
      <dsp:txXfrm>
        <a:off x="2633174" y="2723044"/>
        <a:ext cx="5676991" cy="1633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EDF4-E672-4884-92BC-9B4D38DD8E13}">
      <dsp:nvSpPr>
        <dsp:cNvPr id="0" name=""/>
        <dsp:cNvSpPr/>
      </dsp:nvSpPr>
      <dsp:spPr>
        <a:xfrm>
          <a:off x="2396" y="721772"/>
          <a:ext cx="233656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dirty="0">
              <a:solidFill>
                <a:srgbClr val="FF0000"/>
              </a:solidFill>
            </a:rPr>
            <a:t>Perspectivă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2396" y="721772"/>
        <a:ext cx="2336560" cy="662400"/>
      </dsp:txXfrm>
    </dsp:sp>
    <dsp:sp modelId="{F52689C2-73C4-4619-B55D-A0901BD88022}">
      <dsp:nvSpPr>
        <dsp:cNvPr id="0" name=""/>
        <dsp:cNvSpPr/>
      </dsp:nvSpPr>
      <dsp:spPr>
        <a:xfrm>
          <a:off x="2396" y="1384172"/>
          <a:ext cx="2336560" cy="2651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Re-o</a:t>
          </a:r>
          <a:r>
            <a:rPr lang="ro-RO" sz="2300" kern="1200" dirty="0" err="1"/>
            <a:t>rientarea</a:t>
          </a:r>
          <a:r>
            <a:rPr lang="ro-RO" sz="2300" kern="1200" dirty="0"/>
            <a:t> clientelei către viitor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Reorganizarea serviciului feroviar după orizont</a:t>
          </a:r>
          <a:endParaRPr lang="en-US" sz="2300" kern="1200" dirty="0"/>
        </a:p>
      </dsp:txBody>
      <dsp:txXfrm>
        <a:off x="2396" y="1384172"/>
        <a:ext cx="2336560" cy="2651670"/>
      </dsp:txXfrm>
    </dsp:sp>
    <dsp:sp modelId="{17568A60-88FF-40BD-A3F5-D656463E10FD}">
      <dsp:nvSpPr>
        <dsp:cNvPr id="0" name=""/>
        <dsp:cNvSpPr/>
      </dsp:nvSpPr>
      <dsp:spPr>
        <a:xfrm>
          <a:off x="2666076" y="721772"/>
          <a:ext cx="233656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>
              <a:solidFill>
                <a:srgbClr val="FF0000"/>
              </a:solidFill>
            </a:rPr>
            <a:t>Organizațională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2666076" y="721772"/>
        <a:ext cx="2336560" cy="662400"/>
      </dsp:txXfrm>
    </dsp:sp>
    <dsp:sp modelId="{FFB056B6-CEFA-4A2D-8613-C04AE1729FA8}">
      <dsp:nvSpPr>
        <dsp:cNvPr id="0" name=""/>
        <dsp:cNvSpPr/>
      </dsp:nvSpPr>
      <dsp:spPr>
        <a:xfrm>
          <a:off x="2666076" y="1384172"/>
          <a:ext cx="2336560" cy="2651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Descentralizare funcțională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Regionalizare </a:t>
          </a:r>
          <a:endParaRPr lang="en-US" sz="2300" kern="1200" dirty="0"/>
        </a:p>
      </dsp:txBody>
      <dsp:txXfrm>
        <a:off x="2666076" y="1384172"/>
        <a:ext cx="2336560" cy="2651670"/>
      </dsp:txXfrm>
    </dsp:sp>
    <dsp:sp modelId="{C5B90009-753D-4E32-A330-1DADEC83A56B}">
      <dsp:nvSpPr>
        <dsp:cNvPr id="0" name=""/>
        <dsp:cNvSpPr/>
      </dsp:nvSpPr>
      <dsp:spPr>
        <a:xfrm>
          <a:off x="5329755" y="721772"/>
          <a:ext cx="2336560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300" b="1" kern="1200" dirty="0">
              <a:solidFill>
                <a:srgbClr val="FF0000"/>
              </a:solidFill>
            </a:rPr>
            <a:t>Proiecte</a:t>
          </a:r>
          <a:endParaRPr lang="en-US" sz="2300" b="1" kern="1200" dirty="0">
            <a:solidFill>
              <a:srgbClr val="FF0000"/>
            </a:solidFill>
          </a:endParaRPr>
        </a:p>
      </dsp:txBody>
      <dsp:txXfrm>
        <a:off x="5329755" y="721772"/>
        <a:ext cx="2336560" cy="662400"/>
      </dsp:txXfrm>
    </dsp:sp>
    <dsp:sp modelId="{0D33061B-9529-4343-84A1-B0804AC47059}">
      <dsp:nvSpPr>
        <dsp:cNvPr id="0" name=""/>
        <dsp:cNvSpPr/>
      </dsp:nvSpPr>
      <dsp:spPr>
        <a:xfrm>
          <a:off x="5329755" y="1384172"/>
          <a:ext cx="2336560" cy="2651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Mai suple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Integrate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2300" kern="1200" dirty="0"/>
            <a:t>Țintă comună cu politicile Europene</a:t>
          </a:r>
          <a:endParaRPr lang="en-US" sz="2300" kern="1200" dirty="0"/>
        </a:p>
      </dsp:txBody>
      <dsp:txXfrm>
        <a:off x="5329755" y="1384172"/>
        <a:ext cx="2336560" cy="2651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ADF35984-4CA4-CF4D-B666-B92C6CA20A01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9BB3A798-1A72-684A-BBD9-C3A9372D39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022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49BA6C80-7565-E24E-AE78-89500580C83E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1DF1BB65-6336-4790-9020-5C6B5195ADF4}" type="datetimeFigureOut">
              <a:rPr lang="en-GB" smtClean="0"/>
              <a:t>23/03/2021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6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rgbClr val="FF0000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81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dirty="0" err="1">
                <a:latin typeface="Calibri" panose="020F0502020204030204" pitchFamily="34" charset="0"/>
              </a:rPr>
              <a:t>Daca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perioada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programare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</a:rPr>
              <a:t>2014-2020 </a:t>
            </a:r>
            <a:r>
              <a:rPr lang="en-US" dirty="0" err="1">
                <a:latin typeface="Calibri" panose="020F0502020204030204" pitchFamily="34" charset="0"/>
              </a:rPr>
              <a:t>Comisia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Europeana</a:t>
            </a:r>
            <a:r>
              <a:rPr lang="en-US" dirty="0">
                <a:latin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</a:rPr>
              <a:t>alocat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6,9 mld. Euro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din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F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ondul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oeziune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net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la care se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adauga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1,234 mld.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ro-RO" dirty="0" err="1">
                <a:solidFill>
                  <a:srgbClr val="000000"/>
                </a:solidFill>
                <a:latin typeface="Calibri" panose="020F0502020204030204" pitchFamily="34" charset="0"/>
              </a:rPr>
              <a:t>uro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prin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transfer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din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CEF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pentru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perioada de programare </a:t>
            </a:r>
            <a:r>
              <a:rPr lang="ro-RO" dirty="0">
                <a:latin typeface="Calibri" panose="020F0502020204030204" pitchFamily="34" charset="0"/>
              </a:rPr>
              <a:t>2021-2027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sunt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prevazute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doar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jumatate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adica</a:t>
            </a:r>
            <a:r>
              <a:rPr lang="ro-RO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3,408 mld. Euro din  Fondul de Coeziune net la care se </a:t>
            </a:r>
            <a:r>
              <a:rPr lang="ro-RO" dirty="0" err="1">
                <a:solidFill>
                  <a:srgbClr val="000000"/>
                </a:solidFill>
                <a:latin typeface="Calibri" panose="020F0502020204030204" pitchFamily="34" charset="0"/>
              </a:rPr>
              <a:t>adauga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1,091 mld. Euro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transfer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din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CEF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Prioritate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vor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avea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in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proiectelor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ferata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cele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care: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au un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continut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inovare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considerabil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aduc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contributie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mare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scaderii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emisiilor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carbon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au o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contributie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majora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conectarea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regionala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inter-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regionala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europeana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cazul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Bancii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Europene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Investitii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eligibilitatea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extinde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la:</a:t>
            </a:r>
          </a:p>
          <a:p>
            <a:pPr marL="171450" indent="-171450"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Cercetare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inovare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Constructie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reabilitare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modernizare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infrastructura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electrificare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sau</a:t>
            </a:r>
            <a:r>
              <a:rPr lang="ro-RO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semnalizari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Terminale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intermodale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Material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Rulant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ro-RO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80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finanta</a:t>
            </a:r>
            <a:r>
              <a:rPr lang="en-US" dirty="0"/>
              <a:t> </a:t>
            </a:r>
            <a:r>
              <a:rPr lang="en-US" dirty="0" err="1"/>
              <a:t>necesarul</a:t>
            </a:r>
            <a:r>
              <a:rPr lang="en-US" dirty="0"/>
              <a:t> de </a:t>
            </a:r>
            <a:r>
              <a:rPr lang="en-US" dirty="0" err="1"/>
              <a:t>investitii</a:t>
            </a:r>
            <a:r>
              <a:rPr lang="en-US" dirty="0"/>
              <a:t> in </a:t>
            </a:r>
            <a:r>
              <a:rPr lang="en-US" dirty="0" err="1"/>
              <a:t>sistemul</a:t>
            </a:r>
            <a:r>
              <a:rPr lang="en-US" dirty="0"/>
              <a:t> </a:t>
            </a:r>
            <a:r>
              <a:rPr lang="en-US" dirty="0" err="1"/>
              <a:t>feroviar</a:t>
            </a:r>
            <a:r>
              <a:rPr lang="en-US" dirty="0"/>
              <a:t> din Romania?</a:t>
            </a:r>
          </a:p>
          <a:p>
            <a:endParaRPr lang="en-US" dirty="0"/>
          </a:p>
          <a:p>
            <a:r>
              <a:rPr lang="en-US" dirty="0" err="1"/>
              <a:t>Reabilitare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modernizare</a:t>
            </a:r>
            <a:r>
              <a:rPr lang="en-US" dirty="0"/>
              <a:t>: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reteaua</a:t>
            </a:r>
            <a:r>
              <a:rPr lang="en-US" dirty="0"/>
              <a:t> TEN-T,   UE </a:t>
            </a:r>
            <a:r>
              <a:rPr lang="en-US" dirty="0" err="1"/>
              <a:t>si</a:t>
            </a:r>
            <a:r>
              <a:rPr lang="en-US" dirty="0"/>
              <a:t> BEI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linii</a:t>
            </a:r>
            <a:r>
              <a:rPr lang="en-US" dirty="0"/>
              <a:t> BEI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IFI</a:t>
            </a:r>
          </a:p>
          <a:p>
            <a:pPr marL="171450" indent="-171450">
              <a:buFontTx/>
              <a:buChar char="-"/>
            </a:pPr>
            <a:r>
              <a:rPr lang="en-US" dirty="0"/>
              <a:t>ERTMS. UE  </a:t>
            </a:r>
            <a:r>
              <a:rPr lang="en-US" dirty="0" err="1"/>
              <a:t>si</a:t>
            </a:r>
            <a:r>
              <a:rPr lang="en-US" dirty="0"/>
              <a:t> BEI</a:t>
            </a:r>
          </a:p>
          <a:p>
            <a:pPr marL="171450" indent="-171450">
              <a:buFontTx/>
              <a:buChar char="-"/>
            </a:pPr>
            <a:r>
              <a:rPr lang="en-US" dirty="0"/>
              <a:t>Material </a:t>
            </a:r>
            <a:r>
              <a:rPr lang="en-US" dirty="0" err="1"/>
              <a:t>Rulant</a:t>
            </a:r>
            <a:r>
              <a:rPr lang="en-US" dirty="0"/>
              <a:t>: BEI </a:t>
            </a:r>
            <a:r>
              <a:rPr lang="en-US" dirty="0" err="1"/>
              <a:t>si</a:t>
            </a:r>
            <a:r>
              <a:rPr lang="en-US" dirty="0"/>
              <a:t> capital </a:t>
            </a:r>
            <a:r>
              <a:rPr lang="en-US" dirty="0" err="1"/>
              <a:t>privat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Terminale</a:t>
            </a:r>
            <a:r>
              <a:rPr lang="en-US" dirty="0"/>
              <a:t> </a:t>
            </a:r>
            <a:r>
              <a:rPr lang="en-US" dirty="0" err="1"/>
              <a:t>Intermodale</a:t>
            </a:r>
            <a:r>
              <a:rPr lang="en-US" dirty="0"/>
              <a:t>: BEI </a:t>
            </a:r>
            <a:r>
              <a:rPr lang="en-US" dirty="0" err="1"/>
              <a:t>si</a:t>
            </a:r>
            <a:r>
              <a:rPr lang="en-US" dirty="0"/>
              <a:t> capital </a:t>
            </a:r>
            <a:r>
              <a:rPr lang="en-US" dirty="0" err="1"/>
              <a:t>privat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Inovare</a:t>
            </a:r>
            <a:r>
              <a:rPr lang="en-US" dirty="0"/>
              <a:t>:  UE.  BEI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078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Daca</a:t>
            </a:r>
            <a:r>
              <a:rPr lang="en-US" dirty="0"/>
              <a:t> </a:t>
            </a:r>
            <a:r>
              <a:rPr lang="en-US" dirty="0" err="1"/>
              <a:t>luam</a:t>
            </a:r>
            <a:r>
              <a:rPr lang="en-US" dirty="0"/>
              <a:t> in </a:t>
            </a:r>
            <a:r>
              <a:rPr lang="en-US" dirty="0" err="1"/>
              <a:t>considerare</a:t>
            </a:r>
            <a:r>
              <a:rPr lang="en-US" dirty="0"/>
              <a:t> </a:t>
            </a:r>
            <a:r>
              <a:rPr lang="en-US" dirty="0" err="1"/>
              <a:t>contributia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adusa</a:t>
            </a:r>
            <a:r>
              <a:rPr lang="en-US" dirty="0"/>
              <a:t> de </a:t>
            </a:r>
            <a:r>
              <a:rPr lang="en-US" dirty="0" err="1"/>
              <a:t>sectorul</a:t>
            </a:r>
            <a:r>
              <a:rPr lang="en-US" dirty="0"/>
              <a:t> de transport,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promovate</a:t>
            </a:r>
            <a:r>
              <a:rPr lang="en-US" dirty="0"/>
              <a:t> </a:t>
            </a:r>
            <a:r>
              <a:rPr lang="en-US" dirty="0" err="1"/>
              <a:t>modurile</a:t>
            </a:r>
            <a:r>
              <a:rPr lang="en-US" dirty="0"/>
              <a:t> cu impact </a:t>
            </a:r>
            <a:r>
              <a:rPr lang="en-US" dirty="0" err="1"/>
              <a:t>scazut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Solutia cu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este </a:t>
            </a:r>
            <a:r>
              <a:rPr lang="en-US" dirty="0" err="1"/>
              <a:t>incurajarea</a:t>
            </a:r>
            <a:r>
              <a:rPr lang="en-US" dirty="0"/>
              <a:t> </a:t>
            </a:r>
            <a:r>
              <a:rPr lang="en-US" dirty="0" err="1"/>
              <a:t>pasagerilor</a:t>
            </a:r>
            <a:r>
              <a:rPr lang="en-US" dirty="0"/>
              <a:t> in </a:t>
            </a:r>
            <a:r>
              <a:rPr lang="en-US" dirty="0" err="1"/>
              <a:t>transbordarea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</a:t>
            </a:r>
            <a:r>
              <a:rPr lang="en-US" dirty="0" err="1"/>
              <a:t>poluant</a:t>
            </a:r>
            <a:r>
              <a:rPr lang="en-US" dirty="0"/>
              <a:t> mod de transport –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ferata</a:t>
            </a:r>
            <a:r>
              <a:rPr lang="en-US" dirty="0"/>
              <a:t>. </a:t>
            </a:r>
            <a:r>
              <a:rPr lang="en-US" dirty="0" err="1"/>
              <a:t>Astazi</a:t>
            </a:r>
            <a:r>
              <a:rPr lang="en-US" dirty="0"/>
              <a:t>,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feroviar</a:t>
            </a:r>
            <a:r>
              <a:rPr lang="en-US" dirty="0"/>
              <a:t> este </a:t>
            </a:r>
            <a:r>
              <a:rPr lang="en-US" dirty="0" err="1"/>
              <a:t>considerat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“</a:t>
            </a:r>
            <a:r>
              <a:rPr lang="en-US" dirty="0" err="1"/>
              <a:t>verde”mod</a:t>
            </a:r>
            <a:r>
              <a:rPr lang="en-US" dirty="0"/>
              <a:t> de transport. </a:t>
            </a:r>
          </a:p>
          <a:p>
            <a:r>
              <a:rPr lang="en-US" dirty="0" err="1"/>
              <a:t>Totusi</a:t>
            </a:r>
            <a:r>
              <a:rPr lang="en-US" dirty="0"/>
              <a:t>, </a:t>
            </a:r>
            <a:r>
              <a:rPr lang="en-US" dirty="0" err="1"/>
              <a:t>potentialul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</a:t>
            </a:r>
            <a:r>
              <a:rPr lang="en-US" dirty="0" err="1"/>
              <a:t>feroviare</a:t>
            </a:r>
            <a:r>
              <a:rPr lang="en-US" dirty="0"/>
              <a:t> nu este </a:t>
            </a:r>
            <a:r>
              <a:rPr lang="en-US" dirty="0" err="1"/>
              <a:t>exploatat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posibil</a:t>
            </a:r>
            <a:r>
              <a:rPr lang="en-US" dirty="0"/>
              <a:t>, </a:t>
            </a:r>
            <a:r>
              <a:rPr lang="en-US" dirty="0" err="1"/>
              <a:t>datorita</a:t>
            </a:r>
            <a:r>
              <a:rPr lang="en-US" dirty="0"/>
              <a:t> </a:t>
            </a:r>
            <a:r>
              <a:rPr lang="en-US" dirty="0" err="1"/>
              <a:t>lipsei</a:t>
            </a:r>
            <a:r>
              <a:rPr lang="en-US" dirty="0"/>
              <a:t> de </a:t>
            </a:r>
            <a:r>
              <a:rPr lang="en-US" dirty="0" err="1"/>
              <a:t>investitii</a:t>
            </a:r>
            <a:r>
              <a:rPr lang="en-US" dirty="0"/>
              <a:t>, a </a:t>
            </a:r>
            <a:r>
              <a:rPr lang="en-US" dirty="0" err="1"/>
              <a:t>perceptiilor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atitudinilor</a:t>
            </a:r>
            <a:r>
              <a:rPr lang="en-US" dirty="0"/>
              <a:t> retrograde.</a:t>
            </a:r>
          </a:p>
          <a:p>
            <a:endParaRPr lang="en-US" dirty="0"/>
          </a:p>
          <a:p>
            <a:r>
              <a:rPr lang="en-US" dirty="0" err="1"/>
              <a:t>Rezolvarea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consta</a:t>
            </a:r>
            <a:r>
              <a:rPr lang="en-US" dirty="0"/>
              <a:t> in </a:t>
            </a:r>
            <a:r>
              <a:rPr lang="en-US" dirty="0" err="1"/>
              <a:t>eficientizarea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de transport. 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operatorilor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furnizorilor</a:t>
            </a:r>
            <a:r>
              <a:rPr lang="en-US" dirty="0"/>
              <a:t> </a:t>
            </a:r>
            <a:r>
              <a:rPr lang="en-US" dirty="0" err="1"/>
              <a:t>feroviari</a:t>
            </a:r>
            <a:r>
              <a:rPr lang="en-US" dirty="0"/>
              <a:t> au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dorinta</a:t>
            </a:r>
            <a:r>
              <a:rPr lang="en-US" dirty="0"/>
              <a:t> de a </a:t>
            </a:r>
            <a:r>
              <a:rPr lang="en-US" dirty="0" err="1"/>
              <a:t>furniza</a:t>
            </a:r>
            <a:r>
              <a:rPr lang="en-US" dirty="0"/>
              <a:t> </a:t>
            </a:r>
            <a:r>
              <a:rPr lang="en-US" dirty="0" err="1"/>
              <a:t>produse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convenabile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eficiente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en-US" dirty="0"/>
              <a:t> a fi sufficient de </a:t>
            </a:r>
            <a:r>
              <a:rPr lang="en-US" dirty="0" err="1"/>
              <a:t>atragatoare</a:t>
            </a:r>
            <a:r>
              <a:rPr lang="en-US" dirty="0"/>
              <a:t>.  </a:t>
            </a:r>
            <a:r>
              <a:rPr lang="en-US" dirty="0" err="1"/>
              <a:t>Strategii</a:t>
            </a:r>
            <a:r>
              <a:rPr lang="en-US" dirty="0"/>
              <a:t> de sector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trebui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aloce</a:t>
            </a:r>
            <a:r>
              <a:rPr lang="en-US" dirty="0"/>
              <a:t> </a:t>
            </a:r>
            <a:r>
              <a:rPr lang="en-US" dirty="0" err="1"/>
              <a:t>fonduri</a:t>
            </a:r>
            <a:r>
              <a:rPr lang="en-US" dirty="0"/>
              <a:t> de </a:t>
            </a:r>
            <a:r>
              <a:rPr lang="en-US" dirty="0" err="1"/>
              <a:t>investitii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. </a:t>
            </a:r>
            <a:r>
              <a:rPr lang="en-US" dirty="0" err="1"/>
              <a:t>Totusi</a:t>
            </a:r>
            <a:r>
              <a:rPr lang="en-US" dirty="0"/>
              <a:t>, </a:t>
            </a:r>
            <a:r>
              <a:rPr lang="en-US" dirty="0" err="1"/>
              <a:t>efortul</a:t>
            </a:r>
            <a:r>
              <a:rPr lang="en-US" dirty="0"/>
              <a:t> nu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apartina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fondurilor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.  </a:t>
            </a:r>
          </a:p>
          <a:p>
            <a:r>
              <a:rPr lang="en-US" dirty="0" err="1"/>
              <a:t>Investitiile</a:t>
            </a:r>
            <a:r>
              <a:rPr lang="en-US" dirty="0"/>
              <a:t> pot fi </a:t>
            </a:r>
            <a:r>
              <a:rPr lang="en-US" dirty="0" err="1"/>
              <a:t>incluse</a:t>
            </a:r>
            <a:r>
              <a:rPr lang="en-US" dirty="0"/>
              <a:t> in </a:t>
            </a:r>
            <a:r>
              <a:rPr lang="en-US" dirty="0" err="1"/>
              <a:t>pachete</a:t>
            </a:r>
            <a:r>
              <a:rPr lang="en-US" dirty="0"/>
              <a:t> </a:t>
            </a:r>
            <a:r>
              <a:rPr lang="en-US" dirty="0" err="1"/>
              <a:t>atragatoare</a:t>
            </a:r>
            <a:r>
              <a:rPr lang="en-US" dirty="0"/>
              <a:t> </a:t>
            </a:r>
            <a:r>
              <a:rPr lang="en-US" dirty="0" err="1"/>
              <a:t>investitorilor</a:t>
            </a:r>
            <a:r>
              <a:rPr lang="en-US" dirty="0"/>
              <a:t> private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concepere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pregatire</a:t>
            </a:r>
            <a:r>
              <a:rPr lang="en-US" dirty="0"/>
              <a:t> </a:t>
            </a:r>
            <a:r>
              <a:rPr lang="en-US" dirty="0" err="1"/>
              <a:t>adecvata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742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Donald Tusk </a:t>
            </a:r>
            <a:r>
              <a:rPr lang="en-US" dirty="0" err="1"/>
              <a:t>Presedintele</a:t>
            </a:r>
            <a:r>
              <a:rPr lang="en-US" dirty="0"/>
              <a:t> </a:t>
            </a:r>
            <a:r>
              <a:rPr lang="en-US" dirty="0" err="1"/>
              <a:t>Consiliului</a:t>
            </a:r>
            <a:r>
              <a:rPr lang="en-US" dirty="0"/>
              <a:t> European a </a:t>
            </a:r>
            <a:r>
              <a:rPr lang="en-US" dirty="0" err="1"/>
              <a:t>numit</a:t>
            </a:r>
            <a:r>
              <a:rPr lang="en-US" dirty="0"/>
              <a:t> BEI “</a:t>
            </a:r>
            <a:r>
              <a:rPr lang="en-US" dirty="0" err="1"/>
              <a:t>bratul</a:t>
            </a:r>
            <a:r>
              <a:rPr lang="en-US" dirty="0"/>
              <a:t> </a:t>
            </a:r>
            <a:r>
              <a:rPr lang="en-US" dirty="0" err="1"/>
              <a:t>financiar</a:t>
            </a:r>
            <a:r>
              <a:rPr lang="en-US" dirty="0"/>
              <a:t> al </a:t>
            </a:r>
            <a:r>
              <a:rPr lang="en-US" dirty="0" err="1"/>
              <a:t>Europei</a:t>
            </a:r>
            <a:r>
              <a:rPr lang="en-US" dirty="0"/>
              <a:t>” in </a:t>
            </a:r>
            <a:r>
              <a:rPr lang="en-US" dirty="0" err="1"/>
              <a:t>lupta</a:t>
            </a:r>
            <a:r>
              <a:rPr lang="en-US" dirty="0"/>
              <a:t> </a:t>
            </a:r>
            <a:r>
              <a:rPr lang="en-US" dirty="0" err="1"/>
              <a:t>impotriva</a:t>
            </a:r>
            <a:r>
              <a:rPr lang="en-US" dirty="0"/>
              <a:t> </a:t>
            </a:r>
            <a:r>
              <a:rPr lang="en-US" dirty="0" err="1"/>
              <a:t>schimbarilor</a:t>
            </a:r>
            <a:r>
              <a:rPr lang="en-US" dirty="0"/>
              <a:t> </a:t>
            </a:r>
            <a:r>
              <a:rPr lang="en-US" dirty="0" err="1"/>
              <a:t>climatice</a:t>
            </a:r>
            <a:r>
              <a:rPr lang="en-US" dirty="0"/>
              <a:t> </a:t>
            </a:r>
            <a:r>
              <a:rPr lang="en-US" dirty="0" err="1"/>
              <a:t>atat</a:t>
            </a:r>
            <a:r>
              <a:rPr lang="en-US" dirty="0"/>
              <a:t> in Europa cat </a:t>
            </a:r>
            <a:r>
              <a:rPr lang="en-US" dirty="0" err="1"/>
              <a:t>si</a:t>
            </a:r>
            <a:r>
              <a:rPr lang="en-US" dirty="0"/>
              <a:t> in </a:t>
            </a:r>
            <a:r>
              <a:rPr lang="en-US" dirty="0" err="1"/>
              <a:t>lume</a:t>
            </a:r>
            <a:r>
              <a:rPr lang="en-US" dirty="0"/>
              <a:t>. </a:t>
            </a:r>
          </a:p>
          <a:p>
            <a:r>
              <a:rPr lang="en-US" dirty="0"/>
              <a:t>BEI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positiona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incubatoral</a:t>
            </a:r>
            <a:r>
              <a:rPr lang="en-US" dirty="0"/>
              <a:t> </a:t>
            </a:r>
            <a:r>
              <a:rPr lang="en-US" dirty="0" err="1"/>
              <a:t>finantelor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expertizei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mobiliza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forte in a </a:t>
            </a:r>
            <a:r>
              <a:rPr lang="en-US" dirty="0" err="1"/>
              <a:t>ajuta</a:t>
            </a:r>
            <a:r>
              <a:rPr lang="en-US" dirty="0"/>
              <a:t> </a:t>
            </a:r>
            <a:r>
              <a:rPr lang="en-US" dirty="0" err="1"/>
              <a:t>societatile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economiile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se </a:t>
            </a:r>
            <a:r>
              <a:rPr lang="en-US" dirty="0" err="1"/>
              <a:t>transforme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un </a:t>
            </a:r>
            <a:r>
              <a:rPr lang="en-US" dirty="0" err="1"/>
              <a:t>viitor</a:t>
            </a:r>
            <a:r>
              <a:rPr lang="en-US" dirty="0"/>
              <a:t> cu </a:t>
            </a:r>
            <a:r>
              <a:rPr lang="en-US" dirty="0" err="1"/>
              <a:t>emisii</a:t>
            </a:r>
            <a:r>
              <a:rPr lang="en-US" dirty="0"/>
              <a:t> de carbon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.</a:t>
            </a:r>
          </a:p>
          <a:p>
            <a:r>
              <a:rPr lang="en-US" dirty="0"/>
              <a:t>Un </a:t>
            </a:r>
            <a:r>
              <a:rPr lang="en-US" dirty="0" err="1"/>
              <a:t>parteneriat</a:t>
            </a:r>
            <a:r>
              <a:rPr lang="en-US" dirty="0"/>
              <a:t> important este </a:t>
            </a:r>
            <a:r>
              <a:rPr lang="en-US" dirty="0" err="1"/>
              <a:t>cel</a:t>
            </a:r>
            <a:r>
              <a:rPr lang="en-US" dirty="0"/>
              <a:t> cu </a:t>
            </a:r>
            <a:r>
              <a:rPr lang="en-US" dirty="0" err="1"/>
              <a:t>sectorul</a:t>
            </a:r>
            <a:r>
              <a:rPr lang="en-US" dirty="0"/>
              <a:t> </a:t>
            </a:r>
            <a:r>
              <a:rPr lang="en-US" dirty="0" err="1"/>
              <a:t>privat</a:t>
            </a:r>
            <a:r>
              <a:rPr lang="en-US" dirty="0"/>
              <a:t> care </a:t>
            </a:r>
            <a:r>
              <a:rPr lang="en-US" dirty="0" err="1"/>
              <a:t>va</a:t>
            </a:r>
            <a:r>
              <a:rPr lang="en-US" dirty="0"/>
              <a:t> fi essential in </a:t>
            </a:r>
            <a:r>
              <a:rPr lang="en-US" dirty="0" err="1"/>
              <a:t>mobilizarea</a:t>
            </a:r>
            <a:r>
              <a:rPr lang="en-US" dirty="0"/>
              <a:t> </a:t>
            </a:r>
            <a:r>
              <a:rPr lang="en-US" dirty="0" err="1"/>
              <a:t>fondurilor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4379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Provocari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Fondurile</a:t>
            </a:r>
            <a:r>
              <a:rPr lang="en-US" dirty="0"/>
              <a:t> UE </a:t>
            </a:r>
            <a:r>
              <a:rPr lang="en-US" dirty="0" err="1"/>
              <a:t>vor</a:t>
            </a:r>
            <a:r>
              <a:rPr lang="en-US" dirty="0"/>
              <a:t> fi la </a:t>
            </a:r>
            <a:r>
              <a:rPr lang="en-US" dirty="0" err="1"/>
              <a:t>jumatatea</a:t>
            </a:r>
            <a:r>
              <a:rPr lang="en-US" dirty="0"/>
              <a:t> </a:t>
            </a:r>
            <a:r>
              <a:rPr lang="en-US" dirty="0" err="1"/>
              <a:t>nivelului</a:t>
            </a:r>
            <a:r>
              <a:rPr lang="en-US" dirty="0"/>
              <a:t> actual</a:t>
            </a:r>
          </a:p>
          <a:p>
            <a:pPr marL="171450" indent="-171450">
              <a:buFontTx/>
              <a:buChar char="-"/>
            </a:pPr>
            <a:r>
              <a:rPr lang="en-US" dirty="0"/>
              <a:t>Mai </a:t>
            </a:r>
            <a:r>
              <a:rPr lang="en-US" dirty="0" err="1"/>
              <a:t>putini</a:t>
            </a:r>
            <a:r>
              <a:rPr lang="en-US" dirty="0"/>
              <a:t> </a:t>
            </a:r>
            <a:r>
              <a:rPr lang="en-US" dirty="0" err="1"/>
              <a:t>bani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infrastructura</a:t>
            </a:r>
            <a:r>
              <a:rPr lang="en-US" dirty="0"/>
              <a:t>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investitii</a:t>
            </a:r>
            <a:r>
              <a:rPr lang="en-US" dirty="0"/>
              <a:t> </a:t>
            </a:r>
            <a:r>
              <a:rPr lang="en-US" dirty="0" err="1"/>
              <a:t>inteligente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ramas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 de </a:t>
            </a:r>
            <a:r>
              <a:rPr lang="en-US" dirty="0" err="1"/>
              <a:t>facut</a:t>
            </a:r>
            <a:r>
              <a:rPr lang="en-US" dirty="0"/>
              <a:t>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r>
              <a:rPr lang="en-US" dirty="0" err="1"/>
              <a:t>Oportunitati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Formele de transport </a:t>
            </a:r>
            <a:r>
              <a:rPr lang="en-US" dirty="0" err="1"/>
              <a:t>nepoluant</a:t>
            </a:r>
            <a:r>
              <a:rPr lang="en-US" dirty="0"/>
              <a:t> </a:t>
            </a:r>
            <a:r>
              <a:rPr lang="en-US" dirty="0" err="1"/>
              <a:t>favorizate</a:t>
            </a:r>
            <a:r>
              <a:rPr lang="en-US" dirty="0"/>
              <a:t> la </a:t>
            </a:r>
            <a:r>
              <a:rPr lang="en-US" dirty="0" err="1"/>
              <a:t>finantare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Beneficiarii</a:t>
            </a:r>
            <a:r>
              <a:rPr lang="en-US" dirty="0"/>
              <a:t> au capacitate de </a:t>
            </a:r>
            <a:r>
              <a:rPr lang="en-US" dirty="0" err="1"/>
              <a:t>pregatire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implementare</a:t>
            </a:r>
            <a:r>
              <a:rPr lang="en-US" dirty="0"/>
              <a:t> in </a:t>
            </a:r>
            <a:r>
              <a:rPr lang="en-US" dirty="0" err="1"/>
              <a:t>crestere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financiare</a:t>
            </a:r>
            <a:r>
              <a:rPr lang="en-US" dirty="0"/>
              <a:t> </a:t>
            </a:r>
            <a:r>
              <a:rPr lang="en-US" dirty="0" err="1"/>
              <a:t>inteligente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.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36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43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BA6C80-7565-E24E-AE78-89500580C83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739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60 ye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6280D2ED-F7BB-43BC-9415-B44C432CC2F1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5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12192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236728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6"/>
          <p:cNvSpPr>
            <a:spLocks noGrp="1"/>
          </p:cNvSpPr>
          <p:nvPr>
            <p:ph type="pic" sz="quarter" idx="15"/>
          </p:nvPr>
        </p:nvSpPr>
        <p:spPr>
          <a:xfrm>
            <a:off x="462280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6"/>
          </p:nvPr>
        </p:nvSpPr>
        <p:spPr>
          <a:xfrm>
            <a:off x="6868160" y="2632075"/>
            <a:ext cx="2174240" cy="217424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176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>
          <a:xfrm>
            <a:off x="23571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459232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20"/>
          </p:nvPr>
        </p:nvSpPr>
        <p:spPr>
          <a:xfrm>
            <a:off x="6837680" y="2001520"/>
            <a:ext cx="2194559" cy="549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21"/>
          </p:nvPr>
        </p:nvSpPr>
        <p:spPr>
          <a:xfrm>
            <a:off x="11176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2"/>
          </p:nvPr>
        </p:nvSpPr>
        <p:spPr>
          <a:xfrm>
            <a:off x="23571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3"/>
          </p:nvPr>
        </p:nvSpPr>
        <p:spPr>
          <a:xfrm>
            <a:off x="459232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4"/>
          </p:nvPr>
        </p:nvSpPr>
        <p:spPr>
          <a:xfrm>
            <a:off x="6837680" y="4998720"/>
            <a:ext cx="2194559" cy="5492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CA2E9E3-E55B-4860-957C-855E33B6F9BE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 hasCustomPrompt="1"/>
          </p:nvPr>
        </p:nvSpPr>
        <p:spPr>
          <a:xfrm>
            <a:off x="260977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00335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0" name="Espace réservé pour une image  6"/>
          <p:cNvSpPr>
            <a:spLocks noGrp="1"/>
          </p:cNvSpPr>
          <p:nvPr>
            <p:ph type="pic" sz="quarter" idx="15" hasCustomPrompt="1"/>
          </p:nvPr>
        </p:nvSpPr>
        <p:spPr>
          <a:xfrm>
            <a:off x="3142819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4582177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2" name="Espace réservé pour une image  6"/>
          <p:cNvSpPr>
            <a:spLocks noGrp="1"/>
          </p:cNvSpPr>
          <p:nvPr>
            <p:ph type="pic" sz="quarter" idx="17" hasCustomPrompt="1"/>
          </p:nvPr>
        </p:nvSpPr>
        <p:spPr>
          <a:xfrm>
            <a:off x="6026604" y="1730375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7470062" y="1730375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4" name="Espace réservé pour une image  6"/>
          <p:cNvSpPr>
            <a:spLocks noGrp="1"/>
          </p:cNvSpPr>
          <p:nvPr>
            <p:ph type="pic" sz="quarter" idx="19" hasCustomPrompt="1"/>
          </p:nvPr>
        </p:nvSpPr>
        <p:spPr>
          <a:xfrm>
            <a:off x="1699998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3139356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6" name="Espace réservé pour une image  6"/>
          <p:cNvSpPr>
            <a:spLocks noGrp="1"/>
          </p:cNvSpPr>
          <p:nvPr>
            <p:ph type="pic" sz="quarter" idx="21" hasCustomPrompt="1"/>
          </p:nvPr>
        </p:nvSpPr>
        <p:spPr>
          <a:xfrm>
            <a:off x="458331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029398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18" name="Espace réservé pour une image  6"/>
          <p:cNvSpPr>
            <a:spLocks noGrp="1"/>
          </p:cNvSpPr>
          <p:nvPr>
            <p:ph type="pic" sz="quarter" idx="23" hasCustomPrompt="1"/>
          </p:nvPr>
        </p:nvSpPr>
        <p:spPr>
          <a:xfrm>
            <a:off x="7474209" y="3530239"/>
            <a:ext cx="1440000" cy="180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dirty="0"/>
              <a:t>insérer une image</a:t>
            </a:r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257452" y="3530239"/>
            <a:ext cx="1440000" cy="1800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Insérer du texte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5B26081-A8E2-42F4-81FC-404B9600B88F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A47DE-C2DA-4E65-8E46-706195AAB7F2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CD12-6B3C-4F1A-890D-7AAA447C339F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956484" y="6660000"/>
            <a:ext cx="972000" cy="144000"/>
          </a:xfrm>
        </p:spPr>
        <p:txBody>
          <a:bodyPr/>
          <a:lstStyle/>
          <a:p>
            <a:fld id="{0AC34F93-70C1-4DD8-9545-6B43D6E12B85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6000" y="6660000"/>
            <a:ext cx="41400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200" y="6660000"/>
            <a:ext cx="1080000" cy="144000"/>
          </a:xfrm>
        </p:spPr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4762800"/>
            <a:ext cx="7920000" cy="72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12000" y="5482800"/>
            <a:ext cx="7920000" cy="54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51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266A-1577-41E9-8D24-5CCE020706D9}" type="datetime1">
              <a:rPr lang="fr-LU" smtClean="0"/>
              <a:t>23/03/2021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0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06-5822-4F5B-A49E-CE3980F47A5B}" type="datetime1">
              <a:rPr lang="fr-LU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8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576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2C0E-35D6-45A6-9A7D-8B41DE3842B5}" type="datetime1">
              <a:rPr lang="fr-LU" smtClean="0"/>
              <a:t>23/03/2021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90800" y="870585"/>
            <a:ext cx="7885112" cy="57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479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8C62E-A158-47D4-A9C0-F8D1ECF43654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61" y="263526"/>
            <a:ext cx="8321119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68E1-E5AC-4CF9-A43B-AB6BF6A1304F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06C1-68F6-4EB6-83B3-4FB7FB4815BB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3"/>
          </p:nvPr>
        </p:nvSpPr>
        <p:spPr>
          <a:xfrm>
            <a:off x="639763" y="1706563"/>
            <a:ext cx="3027997" cy="199231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4"/>
          </p:nvPr>
        </p:nvSpPr>
        <p:spPr>
          <a:xfrm>
            <a:off x="630238" y="3830638"/>
            <a:ext cx="3037522" cy="200183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>
          <a:xfrm>
            <a:off x="3860800" y="1685925"/>
            <a:ext cx="4622800" cy="2012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</a:t>
            </a:r>
            <a:r>
              <a:rPr lang="fr-FR"/>
              <a:t>modifier les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870325" y="3840163"/>
            <a:ext cx="4613275" cy="19923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0EA0C1B-346C-4716-8AD1-C0E5E6B6561A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18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" y="273687"/>
            <a:ext cx="7886700" cy="1058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110" y="1591945"/>
            <a:ext cx="78867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484" y="6480000"/>
            <a:ext cx="972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B1FB5DC8-742E-4FAA-94C8-A4105E4D7CF4}" type="datetime1">
              <a:rPr lang="fr-LU" smtClean="0"/>
              <a:t>23/03/2021</a:t>
            </a:fld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480000"/>
            <a:ext cx="414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72200" y="6480000"/>
            <a:ext cx="1080000" cy="1440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FD0A51CA-4611-42BC-8C78-05A9D4A054C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0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5" r:id="rId4"/>
    <p:sldLayoutId id="2147483716" r:id="rId5"/>
    <p:sldLayoutId id="2147483664" r:id="rId6"/>
    <p:sldLayoutId id="2147483665" r:id="rId7"/>
    <p:sldLayoutId id="2147483666" r:id="rId8"/>
    <p:sldLayoutId id="2147483670" r:id="rId9"/>
    <p:sldLayoutId id="2147483671" r:id="rId10"/>
    <p:sldLayoutId id="2147483668" r:id="rId11"/>
    <p:sldLayoutId id="2147483672" r:id="rId12"/>
    <p:sldLayoutId id="214748366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.AppleSystemUIFont" charset="-120"/>
        <a:buChar char="‣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.AppleSystemUIFont" charset="-120"/>
        <a:buChar char="‣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51CA-4611-42BC-8C78-05A9D4A054C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6722" y="5944600"/>
            <a:ext cx="8600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Mihai Frumosu – Senior Transport Expert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422" y="148828"/>
            <a:ext cx="860030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cap="small" dirty="0">
                <a:solidFill>
                  <a:schemeClr val="tx2"/>
                </a:solidFill>
              </a:rPr>
              <a:t>Prin </a:t>
            </a:r>
            <a:r>
              <a:rPr lang="en-US" sz="4400" b="1" cap="small" dirty="0" err="1">
                <a:solidFill>
                  <a:schemeClr val="tx2"/>
                </a:solidFill>
              </a:rPr>
              <a:t>Investi</a:t>
            </a:r>
            <a:r>
              <a:rPr lang="ro-RO" sz="4400" b="1" cap="small" dirty="0">
                <a:solidFill>
                  <a:schemeClr val="tx2"/>
                </a:solidFill>
              </a:rPr>
              <a:t>ț</a:t>
            </a:r>
            <a:r>
              <a:rPr lang="en-US" sz="4400" b="1" cap="small" dirty="0">
                <a:solidFill>
                  <a:schemeClr val="tx2"/>
                </a:solidFill>
              </a:rPr>
              <a:t>ii </a:t>
            </a:r>
            <a:r>
              <a:rPr lang="en-US" sz="4400" b="1" cap="small" dirty="0" err="1">
                <a:solidFill>
                  <a:schemeClr val="tx2"/>
                </a:solidFill>
              </a:rPr>
              <a:t>Feroviare</a:t>
            </a:r>
            <a:r>
              <a:rPr lang="en-US" sz="4400" b="1" cap="small" dirty="0">
                <a:solidFill>
                  <a:schemeClr val="tx2"/>
                </a:solidFill>
              </a:rPr>
              <a:t> </a:t>
            </a:r>
            <a:r>
              <a:rPr lang="en-US" sz="4400" b="1" cap="small" dirty="0" err="1">
                <a:solidFill>
                  <a:schemeClr val="tx2"/>
                </a:solidFill>
              </a:rPr>
              <a:t>Sustenabile</a:t>
            </a:r>
            <a:r>
              <a:rPr lang="en-US" sz="4400" b="1" cap="small" dirty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ro-RO" sz="4400" b="1" cap="small" dirty="0">
                <a:solidFill>
                  <a:schemeClr val="tx2"/>
                </a:solidFill>
              </a:rPr>
              <a:t>Construim</a:t>
            </a:r>
            <a:r>
              <a:rPr lang="en-US" sz="4400" b="1" cap="small" dirty="0">
                <a:solidFill>
                  <a:schemeClr val="tx2"/>
                </a:solidFill>
              </a:rPr>
              <a:t> o Rom</a:t>
            </a:r>
            <a:r>
              <a:rPr lang="ro-RO" sz="4400" b="1" cap="small" dirty="0" err="1">
                <a:solidFill>
                  <a:schemeClr val="tx2"/>
                </a:solidFill>
              </a:rPr>
              <a:t>ânie</a:t>
            </a:r>
            <a:r>
              <a:rPr lang="ro-RO" sz="4400" b="1" cap="small" dirty="0">
                <a:solidFill>
                  <a:schemeClr val="tx2"/>
                </a:solidFill>
              </a:rPr>
              <a:t> mai </a:t>
            </a:r>
            <a:r>
              <a:rPr lang="ro-RO" sz="4400" b="1" cap="small" dirty="0">
                <a:solidFill>
                  <a:schemeClr val="accent6">
                    <a:lumMod val="75000"/>
                  </a:schemeClr>
                </a:solidFill>
              </a:rPr>
              <a:t>VERDE</a:t>
            </a:r>
            <a:r>
              <a:rPr lang="en-US" sz="4000" b="1" cap="small" dirty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3600" b="1" cap="smal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7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91440"/>
            <a:ext cx="7772400" cy="740664"/>
          </a:xfrm>
        </p:spPr>
        <p:txBody>
          <a:bodyPr>
            <a:noAutofit/>
          </a:bodyPr>
          <a:lstStyle/>
          <a:p>
            <a:pPr algn="ctr"/>
            <a:r>
              <a:rPr lang="ro-RO" sz="3200" b="1" dirty="0"/>
              <a:t>Prioritățile investițiilor în domeniul feroviar</a:t>
            </a:r>
            <a:endParaRPr lang="ro-RO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4151175"/>
              </p:ext>
            </p:extLst>
          </p:nvPr>
        </p:nvGraphicFramePr>
        <p:xfrm>
          <a:off x="508000" y="923544"/>
          <a:ext cx="8257822" cy="511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4BB24-C6B5-4CB4-8C68-BF0179A8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7AB4BB24-C6B5-4CB4-8C68-BF0179A8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7AB4BB24-C6B5-4CB4-8C68-BF0179A8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7AB4BB24-C6B5-4CB4-8C68-BF0179A8A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7AB4BB24-C6B5-4CB4-8C68-BF0179A8A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DA03-3FF7-4A28-91FF-7594D078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0D7BDA03-3FF7-4A28-91FF-7594D078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0D7BDA03-3FF7-4A28-91FF-7594D078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D7BDA03-3FF7-4A28-91FF-7594D078C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0D7BDA03-3FF7-4A28-91FF-7594D078C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37AC9-F0F4-4224-A6A6-7A02B442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2D37AC9-F0F4-4224-A6A6-7A02B442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2D37AC9-F0F4-4224-A6A6-7A02B442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2D37AC9-F0F4-4224-A6A6-7A02B442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B2D37AC9-F0F4-4224-A6A6-7A02B442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BB2917-7926-47D0-8774-84EF516B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BBBB2917-7926-47D0-8774-84EF516B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BBBB2917-7926-47D0-8774-84EF516B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BBBB2917-7926-47D0-8774-84EF516B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BBBB2917-7926-47D0-8774-84EF516B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46D665-3E96-4F35-826A-84D9A6AC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A346D665-3E96-4F35-826A-84D9A6AC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A346D665-3E96-4F35-826A-84D9A6AC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346D665-3E96-4F35-826A-84D9A6AC3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A346D665-3E96-4F35-826A-84D9A6AC3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43E62-054E-4E82-A7BC-9F2CE0EF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34A43E62-054E-4E82-A7BC-9F2CE0EF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34A43E62-054E-4E82-A7BC-9F2CE0EF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34A43E62-054E-4E82-A7BC-9F2CE0EF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34A43E62-054E-4E82-A7BC-9F2CE0EFA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174414"/>
            <a:ext cx="7772400" cy="657690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Finanțarea Investițiilor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98491390"/>
              </p:ext>
            </p:extLst>
          </p:nvPr>
        </p:nvGraphicFramePr>
        <p:xfrm>
          <a:off x="1524000" y="987552"/>
          <a:ext cx="6096000" cy="447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4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8F4603-0CD8-48F0-BB41-13F8750A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D88F4603-0CD8-48F0-BB41-13F8750A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D88F4603-0CD8-48F0-BB41-13F8750A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D88F4603-0CD8-48F0-BB41-13F8750A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graphicEl>
                                              <a:dgm id="{D88F4603-0CD8-48F0-BB41-13F8750A5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526553-A4E8-417D-B87F-E0146820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BA526553-A4E8-417D-B87F-E0146820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BA526553-A4E8-417D-B87F-E0146820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graphicEl>
                                              <a:dgm id="{BA526553-A4E8-417D-B87F-E0146820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graphicEl>
                                              <a:dgm id="{BA526553-A4E8-417D-B87F-E0146820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58FA3C-E308-426F-95F9-D5868AF1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3158FA3C-E308-426F-95F9-D5868AF1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3158FA3C-E308-426F-95F9-D5868AF1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3158FA3C-E308-426F-95F9-D5868AF11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3158FA3C-E308-426F-95F9-D5868AF11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40D3852-8370-40B9-AD49-92E2A6022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640D3852-8370-40B9-AD49-92E2A6022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640D3852-8370-40B9-AD49-92E2A6022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640D3852-8370-40B9-AD49-92E2A6022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dgm id="{640D3852-8370-40B9-AD49-92E2A6022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BDD3F7-41FD-4F88-96BD-96BFE4ECA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2EBDD3F7-41FD-4F88-96BD-96BFE4ECA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2EBDD3F7-41FD-4F88-96BD-96BFE4ECA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dgm id="{2EBDD3F7-41FD-4F88-96BD-96BFE4ECA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dgm id="{2EBDD3F7-41FD-4F88-96BD-96BFE4ECA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854BB6-B24A-4279-B4FE-51816258D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88854BB6-B24A-4279-B4FE-51816258D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dgm id="{88854BB6-B24A-4279-B4FE-51816258D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graphicEl>
                                              <a:dgm id="{88854BB6-B24A-4279-B4FE-51816258D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88854BB6-B24A-4279-B4FE-51816258D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1BE557-F526-4B1B-AD8C-1A58A25B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graphicEl>
                                              <a:dgm id="{251BE557-F526-4B1B-AD8C-1A58A25B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graphicEl>
                                              <a:dgm id="{251BE557-F526-4B1B-AD8C-1A58A25B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graphicEl>
                                              <a:dgm id="{251BE557-F526-4B1B-AD8C-1A58A25B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graphicEl>
                                              <a:dgm id="{251BE557-F526-4B1B-AD8C-1A58A25B0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3865D6-253E-44AC-9960-79010914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363865D6-253E-44AC-9960-79010914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363865D6-253E-44AC-9960-79010914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graphicEl>
                                              <a:dgm id="{363865D6-253E-44AC-9960-790109147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graphicEl>
                                              <a:dgm id="{363865D6-253E-44AC-9960-790109147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AD765C-AEC8-42BF-A126-C6E4D0BF1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44AD765C-AEC8-42BF-A126-C6E4D0BF1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graphicEl>
                                              <a:dgm id="{44AD765C-AEC8-42BF-A126-C6E4D0BF1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graphicEl>
                                              <a:dgm id="{44AD765C-AEC8-42BF-A126-C6E4D0BF1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44AD765C-AEC8-42BF-A126-C6E4D0BF1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CBEE34-6AAD-4435-8CBD-36BF4B30D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B5CBEE34-6AAD-4435-8CBD-36BF4B30D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B5CBEE34-6AAD-4435-8CBD-36BF4B30D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graphicEl>
                                              <a:dgm id="{B5CBEE34-6AAD-4435-8CBD-36BF4B30D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graphicEl>
                                              <a:dgm id="{B5CBEE34-6AAD-4435-8CBD-36BF4B30D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174414"/>
            <a:ext cx="7772400" cy="6576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De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c</a:t>
            </a:r>
            <a:r>
              <a:rPr lang="ro-RO" b="1" dirty="0"/>
              <a:t>ă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Ferate</a:t>
            </a:r>
            <a:r>
              <a:rPr lang="en-US" b="1" dirty="0"/>
              <a:t> </a:t>
            </a:r>
            <a:r>
              <a:rPr lang="en-US" b="1" dirty="0" err="1"/>
              <a:t>favori</a:t>
            </a:r>
            <a:r>
              <a:rPr lang="ro-RO" b="1" dirty="0"/>
              <a:t>za</a:t>
            </a:r>
            <a:r>
              <a:rPr lang="en-US" b="1" dirty="0" err="1"/>
              <a:t>te</a:t>
            </a:r>
            <a:r>
              <a:rPr lang="en-US" b="1" dirty="0"/>
              <a:t>?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14495637"/>
              </p:ext>
            </p:extLst>
          </p:nvPr>
        </p:nvGraphicFramePr>
        <p:xfrm>
          <a:off x="118809" y="1"/>
          <a:ext cx="9025191" cy="6291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77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FADFF2-AE99-44D9-A9EA-E6509633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F9FADFF2-AE99-44D9-A9EA-E6509633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F9FADFF2-AE99-44D9-A9EA-E6509633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F9FADFF2-AE99-44D9-A9EA-E6509633A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F9FADFF2-AE99-44D9-A9EA-E6509633A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6BE3A-B524-42CF-951A-0C6DCF24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3A6BE3A-B524-42CF-951A-0C6DCF24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3A6BE3A-B524-42CF-951A-0C6DCF24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03A6BE3A-B524-42CF-951A-0C6DCF24F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03A6BE3A-B524-42CF-951A-0C6DCF24F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AD5A07-2DA1-48F4-BB9E-D0C50200C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00AD5A07-2DA1-48F4-BB9E-D0C50200C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00AD5A07-2DA1-48F4-BB9E-D0C50200C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00AD5A07-2DA1-48F4-BB9E-D0C50200C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00AD5A07-2DA1-48F4-BB9E-D0C50200C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CB1CAD-AB73-408F-A90E-49771AAC1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DCB1CAD-AB73-408F-A90E-49771AAC1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4DCB1CAD-AB73-408F-A90E-49771AAC1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4DCB1CAD-AB73-408F-A90E-49771AAC1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4DCB1CAD-AB73-408F-A90E-49771AAC1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174414"/>
            <a:ext cx="7772400" cy="657690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Banca </a:t>
            </a:r>
            <a:r>
              <a:rPr lang="en-US" b="1" dirty="0"/>
              <a:t>ac</a:t>
            </a:r>
            <a:r>
              <a:rPr lang="ro-RO" b="1" dirty="0" err="1"/>
              <a:t>țiunilor</a:t>
            </a:r>
            <a:r>
              <a:rPr lang="ro-RO" b="1" dirty="0"/>
              <a:t> climatice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4999160"/>
              </p:ext>
            </p:extLst>
          </p:nvPr>
        </p:nvGraphicFramePr>
        <p:xfrm>
          <a:off x="169985" y="1005136"/>
          <a:ext cx="8804030" cy="147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5981120"/>
              </p:ext>
            </p:extLst>
          </p:nvPr>
        </p:nvGraphicFramePr>
        <p:xfrm>
          <a:off x="0" y="2771774"/>
          <a:ext cx="9144000" cy="356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623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4D8A3F-E390-4964-BC63-178BB5CD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B44D8A3F-E390-4964-BC63-178BB5CD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B44D8A3F-E390-4964-BC63-178BB5CD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B44D8A3F-E390-4964-BC63-178BB5CDF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B44D8A3F-E390-4964-BC63-178BB5CDF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9E2816-515B-4611-9C1F-883D0969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F89E2816-515B-4611-9C1F-883D0969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F89E2816-515B-4611-9C1F-883D0969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F89E2816-515B-4611-9C1F-883D0969A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dgm id="{F89E2816-515B-4611-9C1F-883D0969A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FB434A-3276-4A10-A8AF-3B936C579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2BFB434A-3276-4A10-A8AF-3B936C579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2BFB434A-3276-4A10-A8AF-3B936C579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2BFB434A-3276-4A10-A8AF-3B936C579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2BFB434A-3276-4A10-A8AF-3B936C579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6F861A-7664-487D-82A7-F103D5B3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0E6F861A-7664-487D-82A7-F103D5B3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0E6F861A-7664-487D-82A7-F103D5B3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0E6F861A-7664-487D-82A7-F103D5B34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graphicEl>
                                              <a:dgm id="{0E6F861A-7664-487D-82A7-F103D5B34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EF9524-BD85-4043-BAC5-1F99139B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graphicEl>
                                              <a:dgm id="{A2EF9524-BD85-4043-BAC5-1F99139B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A2EF9524-BD85-4043-BAC5-1F99139B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A2EF9524-BD85-4043-BAC5-1F99139BD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A2EF9524-BD85-4043-BAC5-1F99139BD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111B1D-E06C-4AD6-96E7-85EA8C7F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graphicEl>
                                              <a:dgm id="{A1111B1D-E06C-4AD6-96E7-85EA8C7F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graphicEl>
                                              <a:dgm id="{A1111B1D-E06C-4AD6-96E7-85EA8C7F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graphicEl>
                                              <a:dgm id="{A1111B1D-E06C-4AD6-96E7-85EA8C7F4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dgm id="{A1111B1D-E06C-4AD6-96E7-85EA8C7F4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F65A45-E5AC-42BF-ADE1-63E27A6C9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E1F65A45-E5AC-42BF-ADE1-63E27A6C9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E1F65A45-E5AC-42BF-ADE1-63E27A6C9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graphicEl>
                                              <a:dgm id="{E1F65A45-E5AC-42BF-ADE1-63E27A6C9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graphicEl>
                                              <a:dgm id="{E1F65A45-E5AC-42BF-ADE1-63E27A6C9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548376-0771-4B46-8CC9-4D58C087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4A548376-0771-4B46-8CC9-4D58C087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graphicEl>
                                              <a:dgm id="{4A548376-0771-4B46-8CC9-4D58C087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graphicEl>
                                              <a:dgm id="{4A548376-0771-4B46-8CC9-4D58C0879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4A548376-0771-4B46-8CC9-4D58C0879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1915EE-9DA4-4D3E-B95E-A7C7942B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DD1915EE-9DA4-4D3E-B95E-A7C7942B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DD1915EE-9DA4-4D3E-B95E-A7C7942B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graphicEl>
                                              <a:dgm id="{DD1915EE-9DA4-4D3E-B95E-A7C7942B2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graphicEl>
                                              <a:dgm id="{DD1915EE-9DA4-4D3E-B95E-A7C7942B2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8B8978A-52FD-49E1-AE12-E54143E1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18B8978A-52FD-49E1-AE12-E54143E1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18B8978A-52FD-49E1-AE12-E54143E1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graphicEl>
                                              <a:dgm id="{18B8978A-52FD-49E1-AE12-E54143E19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>
                                            <p:graphicEl>
                                              <a:dgm id="{18B8978A-52FD-49E1-AE12-E54143E19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7BA05F7-959B-4222-A074-62B3248B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B7BA05F7-959B-4222-A074-62B3248B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graphicEl>
                                              <a:dgm id="{B7BA05F7-959B-4222-A074-62B3248B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graphicEl>
                                              <a:dgm id="{B7BA05F7-959B-4222-A074-62B3248BB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B7BA05F7-959B-4222-A074-62B3248BB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174414"/>
            <a:ext cx="7772400" cy="657690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Provocări și </a:t>
            </a:r>
            <a:r>
              <a:rPr lang="en-US" b="1" dirty="0" err="1"/>
              <a:t>oportunit</a:t>
            </a:r>
            <a:r>
              <a:rPr lang="ro-RO" b="1" dirty="0" err="1"/>
              <a:t>ăți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6035676"/>
              </p:ext>
            </p:extLst>
          </p:nvPr>
        </p:nvGraphicFramePr>
        <p:xfrm>
          <a:off x="128954" y="1124712"/>
          <a:ext cx="8356678" cy="485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768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273AD-95B2-4CA9-998B-AEEED82B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44273AD-95B2-4CA9-998B-AEEED82B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44273AD-95B2-4CA9-998B-AEEED82B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44273AD-95B2-4CA9-998B-AEEED82B1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C44273AD-95B2-4CA9-998B-AEEED82B1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854617-7376-470D-9B6C-F84E29B4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21854617-7376-470D-9B6C-F84E29B4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21854617-7376-470D-9B6C-F84E29B4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1854617-7376-470D-9B6C-F84E29B4F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21854617-7376-470D-9B6C-F84E29B4F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2BD94-988F-43D2-8DDE-26EC462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6EA2BD94-988F-43D2-8DDE-26EC462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6EA2BD94-988F-43D2-8DDE-26EC462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6EA2BD94-988F-43D2-8DDE-26EC462AC7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6EA2BD94-988F-43D2-8DDE-26EC462AC7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551E0E-28A1-4164-A696-5C919F0D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F2551E0E-28A1-4164-A696-5C919F0D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F2551E0E-28A1-4164-A696-5C919F0D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F2551E0E-28A1-4164-A696-5C919F0D6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F2551E0E-28A1-4164-A696-5C919F0D6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521117-7809-4BDD-BA8C-024F2D46C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2B521117-7809-4BDD-BA8C-024F2D46C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2B521117-7809-4BDD-BA8C-024F2D46C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2B521117-7809-4BDD-BA8C-024F2D46C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B521117-7809-4BDD-BA8C-024F2D46C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39FD1D-6325-4812-8A46-F87CD83D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1239FD1D-6325-4812-8A46-F87CD83D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1239FD1D-6325-4812-8A46-F87CD83D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1239FD1D-6325-4812-8A46-F87CD83D1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1239FD1D-6325-4812-8A46-F87CD83D1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17" y="174414"/>
            <a:ext cx="7772400" cy="801532"/>
          </a:xfrm>
        </p:spPr>
        <p:txBody>
          <a:bodyPr>
            <a:normAutofit/>
          </a:bodyPr>
          <a:lstStyle/>
          <a:p>
            <a:pPr algn="ctr"/>
            <a:r>
              <a:rPr lang="ro-RO" b="1" dirty="0"/>
              <a:t>Reforma – cheia succesului</a:t>
            </a:r>
            <a:endParaRPr lang="ro-R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D8CE-DF9A-4FC9-98C1-36228A9B7D7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5959360"/>
              </p:ext>
            </p:extLst>
          </p:nvPr>
        </p:nvGraphicFramePr>
        <p:xfrm>
          <a:off x="640017" y="703385"/>
          <a:ext cx="7668713" cy="475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16" y="4747846"/>
            <a:ext cx="766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dirty="0">
                <a:solidFill>
                  <a:srgbClr val="FF0000"/>
                </a:solidFill>
              </a:rPr>
              <a:t>Îndeplinire </a:t>
            </a:r>
            <a:r>
              <a:rPr lang="ro-RO" sz="4800" b="1" dirty="0" err="1">
                <a:solidFill>
                  <a:srgbClr val="FF0000"/>
                </a:solidFill>
              </a:rPr>
              <a:t>Conditionalități</a:t>
            </a:r>
            <a:r>
              <a:rPr lang="ro-RO" sz="4800" b="1" dirty="0">
                <a:solidFill>
                  <a:srgbClr val="FF0000"/>
                </a:solidFill>
              </a:rPr>
              <a:t>!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74896"/>
            <a:ext cx="7886700" cy="1058560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/>
              <a:t>Mulțumiri pentru atenție!</a:t>
            </a:r>
            <a:endParaRPr lang="en-US" sz="4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59C87-4400-0E45-97C7-BDEE4D66133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039991"/>
      </p:ext>
    </p:extLst>
  </p:cSld>
  <p:clrMapOvr>
    <a:masterClrMapping/>
  </p:clrMapOvr>
</p:sld>
</file>

<file path=ppt/theme/theme1.xml><?xml version="1.0" encoding="utf-8"?>
<a:theme xmlns:a="http://schemas.openxmlformats.org/drawingml/2006/main" name="EIB 60 years Theme">
  <a:themeElements>
    <a:clrScheme name="BEI">
      <a:dk1>
        <a:srgbClr val="000000"/>
      </a:dk1>
      <a:lt1>
        <a:srgbClr val="FFFFFF"/>
      </a:lt1>
      <a:dk2>
        <a:srgbClr val="0051A5"/>
      </a:dk2>
      <a:lt2>
        <a:srgbClr val="E7E6E6"/>
      </a:lt2>
      <a:accent1>
        <a:srgbClr val="0051A5"/>
      </a:accent1>
      <a:accent2>
        <a:srgbClr val="9B9E9F"/>
      </a:accent2>
      <a:accent3>
        <a:srgbClr val="E4702A"/>
      </a:accent3>
      <a:accent4>
        <a:srgbClr val="2CA7D3"/>
      </a:accent4>
      <a:accent5>
        <a:srgbClr val="DC3D50"/>
      </a:accent5>
      <a:accent6>
        <a:srgbClr val="8CC13F"/>
      </a:accent6>
      <a:hlink>
        <a:srgbClr val="0051A5"/>
      </a:hlink>
      <a:folHlink>
        <a:srgbClr val="6E4E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5373</TotalTime>
  <Words>797</Words>
  <Application>Microsoft Office PowerPoint</Application>
  <PresentationFormat>On-screen Show (4:3)</PresentationFormat>
  <Paragraphs>125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EIB 60 years Theme</vt:lpstr>
      <vt:lpstr>PowerPoint Presentation</vt:lpstr>
      <vt:lpstr>Prioritățile investițiilor în domeniul feroviar</vt:lpstr>
      <vt:lpstr>Finanțarea Investițiilor</vt:lpstr>
      <vt:lpstr>De ce sunt căile Ferate favorizate?</vt:lpstr>
      <vt:lpstr>Banca acțiunilor climatice</vt:lpstr>
      <vt:lpstr>Provocări și oportunități</vt:lpstr>
      <vt:lpstr>Reforma – cheia succesului</vt:lpstr>
      <vt:lpstr>Mulțumiri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FRUMOSU Mihai</cp:lastModifiedBy>
  <cp:revision>342</cp:revision>
  <cp:lastPrinted>2018-09-20T09:01:34Z</cp:lastPrinted>
  <dcterms:created xsi:type="dcterms:W3CDTF">2017-01-13T08:08:35Z</dcterms:created>
  <dcterms:modified xsi:type="dcterms:W3CDTF">2021-03-23T17:16:14Z</dcterms:modified>
</cp:coreProperties>
</file>