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463" r:id="rId2"/>
    <p:sldId id="417" r:id="rId3"/>
    <p:sldId id="442" r:id="rId4"/>
    <p:sldId id="464" r:id="rId5"/>
    <p:sldId id="459" r:id="rId6"/>
    <p:sldId id="465" r:id="rId7"/>
    <p:sldId id="467" r:id="rId8"/>
    <p:sldId id="466" r:id="rId9"/>
    <p:sldId id="468" r:id="rId10"/>
    <p:sldId id="420" r:id="rId11"/>
    <p:sldId id="437" r:id="rId12"/>
    <p:sldId id="469" r:id="rId13"/>
    <p:sldId id="425" r:id="rId14"/>
  </p:sldIdLst>
  <p:sldSz cx="9144000" cy="5143500" type="screen16x9"/>
  <p:notesSz cx="6742113" cy="9872663"/>
  <p:embeddedFontLst>
    <p:embeddedFont>
      <p:font typeface="Calibri" panose="020F0502020204030204" pitchFamily="34" charset="0"/>
      <p:regular r:id="rId17"/>
      <p:bold r:id="rId18"/>
      <p:italic r:id="rId19"/>
      <p:boldItalic r:id="rId20"/>
    </p:embeddedFont>
    <p:embeddedFont>
      <p:font typeface="voestalpine" panose="020B0604020202020204" charset="0"/>
      <p:regular r:id="rId21"/>
      <p:bold r:id="rId22"/>
      <p:italic r:id="rId23"/>
      <p:boldItalic r:id="rId24"/>
    </p:embeddedFont>
    <p:embeddedFont>
      <p:font typeface="voestalpine Light" panose="020B0604020202020204" charset="0"/>
      <p:regular r:id="rId25"/>
      <p:italic r:id="rId26"/>
    </p:embeddedFont>
  </p:embeddedFontLst>
  <p:custDataLst>
    <p:tags r:id="rId2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
          <p15:clr>
            <a:srgbClr val="A4A3A4"/>
          </p15:clr>
        </p15:guide>
        <p15:guide id="2" orient="horz" pos="1440">
          <p15:clr>
            <a:srgbClr val="A4A3A4"/>
          </p15:clr>
        </p15:guide>
        <p15:guide id="3" orient="horz" pos="2732">
          <p15:clr>
            <a:srgbClr val="A4A3A4"/>
          </p15:clr>
        </p15:guide>
        <p15:guide id="4" orient="horz" pos="3076">
          <p15:clr>
            <a:srgbClr val="A4A3A4"/>
          </p15:clr>
        </p15:guide>
        <p15:guide id="5" orient="horz" pos="1735">
          <p15:clr>
            <a:srgbClr val="A4A3A4"/>
          </p15:clr>
        </p15:guide>
        <p15:guide id="7" pos="1445">
          <p15:clr>
            <a:srgbClr val="A4A3A4"/>
          </p15:clr>
        </p15:guide>
        <p15:guide id="8" pos="3149">
          <p15:clr>
            <a:srgbClr val="A4A3A4"/>
          </p15:clr>
        </p15:guide>
        <p15:guide id="9" pos="2835">
          <p15:clr>
            <a:srgbClr val="A4A3A4"/>
          </p15:clr>
        </p15:guide>
        <p15:guide id="10" pos="3864">
          <p15:clr>
            <a:srgbClr val="A4A3A4"/>
          </p15:clr>
        </p15:guide>
        <p15:guide id="11" pos="4118">
          <p15:clr>
            <a:srgbClr val="A4A3A4"/>
          </p15:clr>
        </p15:guide>
        <p15:guide id="12" pos="4286">
          <p15:clr>
            <a:srgbClr val="A4A3A4"/>
          </p15:clr>
        </p15:guide>
        <p15:guide id="13" pos="5601">
          <p15:clr>
            <a:srgbClr val="A4A3A4"/>
          </p15:clr>
        </p15:guide>
        <p15:guide id="14" pos="204"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B4"/>
    <a:srgbClr val="FAF2B1"/>
    <a:srgbClr val="D7E6B4"/>
    <a:srgbClr val="F0E6A5"/>
    <a:srgbClr val="B4D25A"/>
    <a:srgbClr val="C4C4C4"/>
    <a:srgbClr val="A5A5A5"/>
    <a:srgbClr val="E3E3E3"/>
    <a:srgbClr val="C3E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2" autoAdjust="0"/>
    <p:restoredTop sz="94660"/>
  </p:normalViewPr>
  <p:slideViewPr>
    <p:cSldViewPr snapToGrid="0">
      <p:cViewPr varScale="1">
        <p:scale>
          <a:sx n="105" d="100"/>
          <a:sy n="105" d="100"/>
        </p:scale>
        <p:origin x="946" y="77"/>
      </p:cViewPr>
      <p:guideLst>
        <p:guide orient="horz" pos="108"/>
        <p:guide orient="horz" pos="1440"/>
        <p:guide orient="horz" pos="2732"/>
        <p:guide orient="horz" pos="3076"/>
        <p:guide orient="horz" pos="1735"/>
        <p:guide pos="1445"/>
        <p:guide pos="3149"/>
        <p:guide pos="2835"/>
        <p:guide pos="3864"/>
        <p:guide pos="4118"/>
        <p:guide pos="4286"/>
        <p:guide pos="5601"/>
        <p:guide pos="204"/>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0" d="100"/>
          <a:sy n="80" d="100"/>
        </p:scale>
        <p:origin x="-3918" y="-84"/>
      </p:cViewPr>
      <p:guideLst>
        <p:guide orient="horz" pos="3110"/>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gs" Target="tags/tag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5043"/>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5" y="4"/>
            <a:ext cx="2921582" cy="493633"/>
          </a:xfrm>
          <a:prstGeom prst="rect">
            <a:avLst/>
          </a:prstGeom>
        </p:spPr>
        <p:txBody>
          <a:bodyPr vert="horz" lIns="94879" tIns="47438" rIns="94879" bIns="47438" rtlCol="0"/>
          <a:lstStyle>
            <a:lvl1pPr algn="l">
              <a:defRPr sz="1300"/>
            </a:lvl1pPr>
          </a:lstStyle>
          <a:p>
            <a:endParaRPr lang="en-US" noProof="0"/>
          </a:p>
        </p:txBody>
      </p:sp>
      <p:sp>
        <p:nvSpPr>
          <p:cNvPr id="3" name="Datumsplatzhalter 2"/>
          <p:cNvSpPr>
            <a:spLocks noGrp="1"/>
          </p:cNvSpPr>
          <p:nvPr>
            <p:ph type="dt" idx="1"/>
          </p:nvPr>
        </p:nvSpPr>
        <p:spPr>
          <a:xfrm>
            <a:off x="3818973" y="4"/>
            <a:ext cx="2921582" cy="493633"/>
          </a:xfrm>
          <a:prstGeom prst="rect">
            <a:avLst/>
          </a:prstGeom>
        </p:spPr>
        <p:txBody>
          <a:bodyPr vert="horz" lIns="94879" tIns="47438" rIns="94879" bIns="47438" rtlCol="0"/>
          <a:lstStyle>
            <a:lvl1pPr algn="r">
              <a:defRPr sz="1300"/>
            </a:lvl1pPr>
          </a:lstStyle>
          <a:p>
            <a:endParaRPr lang="en-US" noProof="0"/>
          </a:p>
        </p:txBody>
      </p:sp>
      <p:sp>
        <p:nvSpPr>
          <p:cNvPr id="4" name="Folienbildplatzhalter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4879" tIns="47438" rIns="94879" bIns="47438" rtlCol="0" anchor="ctr"/>
          <a:lstStyle/>
          <a:p>
            <a:endParaRPr lang="en-US" noProof="0"/>
          </a:p>
        </p:txBody>
      </p:sp>
      <p:sp>
        <p:nvSpPr>
          <p:cNvPr id="5" name="Notizenplatzhalter 4"/>
          <p:cNvSpPr>
            <a:spLocks noGrp="1"/>
          </p:cNvSpPr>
          <p:nvPr>
            <p:ph type="body" sz="quarter" idx="3"/>
          </p:nvPr>
        </p:nvSpPr>
        <p:spPr>
          <a:xfrm>
            <a:off x="674212" y="4689517"/>
            <a:ext cx="5393690" cy="4442698"/>
          </a:xfrm>
          <a:prstGeom prst="rect">
            <a:avLst/>
          </a:prstGeom>
        </p:spPr>
        <p:txBody>
          <a:bodyPr vert="horz" lIns="94879" tIns="47438" rIns="94879" bIns="47438" rtlCol="0"/>
          <a:lstStyle/>
          <a:p>
            <a:pPr lvl="0"/>
            <a:r>
              <a:rPr lang="en-US" noProof="0"/>
              <a:t>Textmasterformat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6" name="Fußzeilenplatzhalter 5"/>
          <p:cNvSpPr>
            <a:spLocks noGrp="1"/>
          </p:cNvSpPr>
          <p:nvPr>
            <p:ph type="ftr" sz="quarter" idx="4"/>
          </p:nvPr>
        </p:nvSpPr>
        <p:spPr>
          <a:xfrm>
            <a:off x="5" y="9377318"/>
            <a:ext cx="2921582" cy="493633"/>
          </a:xfrm>
          <a:prstGeom prst="rect">
            <a:avLst/>
          </a:prstGeom>
        </p:spPr>
        <p:txBody>
          <a:bodyPr vert="horz" lIns="94879" tIns="47438" rIns="94879" bIns="47438" rtlCol="0" anchor="b"/>
          <a:lstStyle>
            <a:lvl1pPr algn="l">
              <a:defRPr sz="1300"/>
            </a:lvl1pPr>
          </a:lstStyle>
          <a:p>
            <a:endParaRPr lang="en-US" noProof="0"/>
          </a:p>
        </p:txBody>
      </p:sp>
      <p:sp>
        <p:nvSpPr>
          <p:cNvPr id="7" name="Foliennummernplatzhalter 6"/>
          <p:cNvSpPr>
            <a:spLocks noGrp="1"/>
          </p:cNvSpPr>
          <p:nvPr>
            <p:ph type="sldNum" sz="quarter" idx="5"/>
          </p:nvPr>
        </p:nvSpPr>
        <p:spPr>
          <a:xfrm>
            <a:off x="3818973" y="9377318"/>
            <a:ext cx="2921582" cy="493633"/>
          </a:xfrm>
          <a:prstGeom prst="rect">
            <a:avLst/>
          </a:prstGeom>
        </p:spPr>
        <p:txBody>
          <a:bodyPr vert="horz" lIns="94879" tIns="47438" rIns="94879" bIns="47438" rtlCol="0" anchor="b"/>
          <a:lstStyle>
            <a:lvl1pPr algn="r">
              <a:defRPr sz="1300"/>
            </a:lvl1pPr>
          </a:lstStyle>
          <a:p>
            <a:fld id="{B4D1336A-9266-4280-B904-547F17DA2A71}" type="slidenum">
              <a:rPr lang="en-US" noProof="0" smtClean="0"/>
              <a:t>‹#›</a:t>
            </a:fld>
            <a:endParaRPr lang="en-US" noProof="0"/>
          </a:p>
        </p:txBody>
      </p:sp>
    </p:spTree>
    <p:extLst>
      <p:ext uri="{BB962C8B-B14F-4D97-AF65-F5344CB8AC3E}">
        <p14:creationId xmlns:p14="http://schemas.microsoft.com/office/powerpoint/2010/main" val="1141119187"/>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elfolie 1">
    <p:bg>
      <p:bgPr>
        <a:solidFill>
          <a:srgbClr val="0082B4"/>
        </a:solid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2" descr="C:\Users\reibenm\Desktop\Marke\Markenphase VIIII\Markenprozess\Corporate Design\Erste Umsetzungen\Vorlagen neu\1. Gecheckt von IT\v_S_PP_2\v_S_PP_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647682"/>
            <a:ext cx="9144000" cy="24958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userDrawn="1"/>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7" name="Textfeld 6"/>
          <p:cNvSpPr txBox="1"/>
          <p:nvPr userDrawn="1"/>
        </p:nvSpPr>
        <p:spPr>
          <a:xfrm>
            <a:off x="256115" y="4745303"/>
            <a:ext cx="5782735" cy="169277"/>
          </a:xfrm>
          <a:prstGeom prst="rect">
            <a:avLst/>
          </a:prstGeom>
          <a:noFill/>
        </p:spPr>
        <p:txBody>
          <a:bodyPr wrap="square" lIns="0" tIns="0" rIns="0" bIns="0" rtlCol="0">
            <a:spAutoFit/>
          </a:bodyPr>
          <a:lstStyle/>
          <a:p>
            <a:pPr algn="l"/>
            <a:r>
              <a:rPr lang="de-AT" sz="1100" b="0" noProof="0" dirty="0">
                <a:solidFill>
                  <a:schemeClr val="tx1"/>
                </a:solidFill>
                <a:latin typeface="voestalpine" panose="020B0500030000000000" pitchFamily="34" charset="0"/>
              </a:rPr>
              <a:t>www.voestalpine.com/railway-systems</a:t>
            </a:r>
          </a:p>
        </p:txBody>
      </p:sp>
      <p:sp>
        <p:nvSpPr>
          <p:cNvPr id="11" name="Titel 1"/>
          <p:cNvSpPr>
            <a:spLocks noGrp="1"/>
          </p:cNvSpPr>
          <p:nvPr>
            <p:ph type="ctrTitle" hasCustomPrompt="1"/>
          </p:nvPr>
        </p:nvSpPr>
        <p:spPr>
          <a:xfrm>
            <a:off x="255587" y="1509120"/>
            <a:ext cx="8632525" cy="1325700"/>
          </a:xfrm>
        </p:spPr>
        <p:txBody>
          <a:bodyPr tIns="46800" bIns="46800">
            <a:noAutofit/>
          </a:bodyPr>
          <a:lstStyle>
            <a:lvl1pPr algn="l">
              <a:defRPr sz="4800">
                <a:solidFill>
                  <a:schemeClr val="bg1"/>
                </a:solidFill>
                <a:latin typeface="voestalpine" panose="020B0500030000000000" pitchFamily="34" charset="0"/>
              </a:defRPr>
            </a:lvl1pPr>
          </a:lstStyle>
          <a:p>
            <a:r>
              <a:rPr lang="de-DE" noProof="0" dirty="0"/>
              <a:t>voestalpine Railway Systems</a:t>
            </a:r>
            <a:endParaRPr lang="de-AT" noProof="0" dirty="0"/>
          </a:p>
        </p:txBody>
      </p:sp>
      <p:sp>
        <p:nvSpPr>
          <p:cNvPr id="13" name="Untertitel 2"/>
          <p:cNvSpPr>
            <a:spLocks noGrp="1"/>
          </p:cNvSpPr>
          <p:nvPr>
            <p:ph type="subTitle" idx="1" hasCustomPrompt="1"/>
          </p:nvPr>
        </p:nvSpPr>
        <p:spPr>
          <a:xfrm>
            <a:off x="256115" y="2969819"/>
            <a:ext cx="8635473" cy="1284475"/>
          </a:xfrm>
        </p:spPr>
        <p:txBody>
          <a:bodyPr lIns="0" tIns="46800" bIns="4680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latin typeface="voestalpine Light" panose="020B0300030000000000" pitchFamily="34" charset="0"/>
              </a:rPr>
              <a:t>Performance on Track</a:t>
            </a:r>
            <a:r>
              <a:rPr lang="de-AT" baseline="30000" dirty="0">
                <a:latin typeface="voestalpine Light" panose="020B0300030000000000" pitchFamily="34" charset="0"/>
              </a:rPr>
              <a:t>®</a:t>
            </a:r>
          </a:p>
        </p:txBody>
      </p:sp>
      <p:cxnSp>
        <p:nvCxnSpPr>
          <p:cNvPr id="14" name="Gerade Verbindung 8"/>
          <p:cNvCxnSpPr/>
          <p:nvPr userDrawn="1"/>
        </p:nvCxnSpPr>
        <p:spPr>
          <a:xfrm>
            <a:off x="255991" y="2793694"/>
            <a:ext cx="86364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143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sfolie 2 kleine Bilder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8636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6" y="1274764"/>
            <a:ext cx="2016124" cy="1085850"/>
          </a:xfrm>
        </p:spPr>
        <p:txBody>
          <a:bodyPr>
            <a:normAutofit/>
          </a:bodyPr>
          <a:lstStyle>
            <a:lvl1pPr marL="0" indent="0">
              <a:buNone/>
              <a:defRPr sz="1800">
                <a:latin typeface="voestalpine" panose="020B0500030000000000" pitchFamily="34" charset="0"/>
              </a:defRPr>
            </a:lvl1pPr>
          </a:lstStyle>
          <a:p>
            <a:r>
              <a:rPr lang="de-DE" noProof="0"/>
              <a:t>Bild durch Klicken auf Symbol hinzufügen</a:t>
            </a:r>
            <a:endParaRPr lang="de-AT" noProof="0" dirty="0"/>
          </a:p>
        </p:txBody>
      </p:sp>
      <p:sp>
        <p:nvSpPr>
          <p:cNvPr id="9" name="Textplatzhalter 8"/>
          <p:cNvSpPr>
            <a:spLocks noGrp="1"/>
          </p:cNvSpPr>
          <p:nvPr>
            <p:ph type="body" sz="quarter" idx="14"/>
          </p:nvPr>
        </p:nvSpPr>
        <p:spPr>
          <a:xfrm>
            <a:off x="2484438" y="1274763"/>
            <a:ext cx="6407150" cy="3044825"/>
          </a:xfrm>
        </p:spPr>
        <p:txBody>
          <a:bodyPr>
            <a:normAutofit/>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15" name="Bildplatzhalter 6"/>
          <p:cNvSpPr>
            <a:spLocks noGrp="1"/>
          </p:cNvSpPr>
          <p:nvPr>
            <p:ph type="pic" sz="quarter" idx="16"/>
          </p:nvPr>
        </p:nvSpPr>
        <p:spPr>
          <a:xfrm>
            <a:off x="255162" y="2439988"/>
            <a:ext cx="2016124" cy="1085850"/>
          </a:xfrm>
        </p:spPr>
        <p:txBody>
          <a:bodyPr>
            <a:normAutofit/>
          </a:bodyPr>
          <a:lstStyle>
            <a:lvl1pPr marL="0" indent="0">
              <a:buNone/>
              <a:defRPr sz="1800">
                <a:latin typeface="voestalpine" panose="020B0500030000000000" pitchFamily="34" charset="0"/>
              </a:defRPr>
            </a:lvl1pPr>
          </a:lstStyle>
          <a:p>
            <a:r>
              <a:rPr lang="de-DE" noProof="0"/>
              <a:t>Bild durch Klicken auf Symbol hinzufügen</a:t>
            </a:r>
            <a:endParaRPr lang="de-AT" noProof="0" dirty="0"/>
          </a:p>
        </p:txBody>
      </p:sp>
      <p:cxnSp>
        <p:nvCxnSpPr>
          <p:cNvPr id="19" name="Gerade Verbindung 18"/>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3" name="Textfeld 22"/>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4" name="Textfeld 23"/>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4"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400204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sfolie Diagramm">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8636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9" name="Textplatzhalter 8"/>
          <p:cNvSpPr>
            <a:spLocks noGrp="1"/>
          </p:cNvSpPr>
          <p:nvPr>
            <p:ph type="body" sz="quarter" idx="14"/>
          </p:nvPr>
        </p:nvSpPr>
        <p:spPr>
          <a:xfrm>
            <a:off x="6469380" y="1274763"/>
            <a:ext cx="2422208" cy="3044825"/>
          </a:xfrm>
        </p:spPr>
        <p:txBody>
          <a:bodyPr>
            <a:normAutofit/>
          </a:bodyPr>
          <a:lstStyle>
            <a:lvl1pPr marL="180000" indent="-180000">
              <a:defRPr sz="1600">
                <a:latin typeface="voestalpine" panose="020B0500030000000000" pitchFamily="34" charset="0"/>
              </a:defRPr>
            </a:lvl1pPr>
            <a:lvl2pPr marL="180000" indent="-180000">
              <a:defRPr sz="1600">
                <a:latin typeface="voestalpine" panose="020B0500030000000000" pitchFamily="34" charset="0"/>
              </a:defRPr>
            </a:lvl2pPr>
            <a:lvl3pPr marL="360000" indent="-180000">
              <a:defRPr sz="1400">
                <a:latin typeface="voestalpine" panose="020B0500030000000000" pitchFamily="34" charset="0"/>
              </a:defRPr>
            </a:lvl3pPr>
            <a:lvl4pPr marL="540000" indent="-180000">
              <a:defRPr sz="1200">
                <a:latin typeface="voestalpine" panose="020B0500030000000000" pitchFamily="34" charset="0"/>
              </a:defRPr>
            </a:lvl4pPr>
            <a:lvl5pPr marL="720000" indent="-180000">
              <a:defRPr sz="10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4" name="Diagrammplatzhalter 3"/>
          <p:cNvSpPr>
            <a:spLocks noGrp="1"/>
          </p:cNvSpPr>
          <p:nvPr>
            <p:ph type="chart" sz="quarter" idx="15"/>
          </p:nvPr>
        </p:nvSpPr>
        <p:spPr>
          <a:xfrm>
            <a:off x="253468" y="1274763"/>
            <a:ext cx="5967412" cy="3044825"/>
          </a:xfrm>
        </p:spPr>
        <p:txBody>
          <a:bodyPr/>
          <a:lstStyle>
            <a:lvl1pPr marL="0" indent="0">
              <a:buNone/>
              <a:defRPr>
                <a:latin typeface="voestalpine" panose="020B0500030000000000" pitchFamily="34" charset="0"/>
              </a:defRPr>
            </a:lvl1pPr>
          </a:lstStyle>
          <a:p>
            <a:r>
              <a:rPr lang="de-DE" noProof="0"/>
              <a:t>Diagramm durch Klicken auf Symbol hinzufügen</a:t>
            </a:r>
            <a:endParaRPr lang="de-AT" noProof="0" dirty="0"/>
          </a:p>
        </p:txBody>
      </p:sp>
      <p:cxnSp>
        <p:nvCxnSpPr>
          <p:cNvPr id="15" name="Gerade Verbindung 14"/>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1" name="Textfeld 20"/>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2" name="Textfeld 21"/>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1"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3"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178155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sfolie Tabelle">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8636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5" name="Tabellenplatzhalter 4"/>
          <p:cNvSpPr>
            <a:spLocks noGrp="1"/>
          </p:cNvSpPr>
          <p:nvPr>
            <p:ph type="tbl" sz="quarter" idx="16"/>
          </p:nvPr>
        </p:nvSpPr>
        <p:spPr>
          <a:xfrm>
            <a:off x="256115" y="1274763"/>
            <a:ext cx="5981700" cy="3044825"/>
          </a:xfrm>
        </p:spPr>
        <p:txBody>
          <a:bodyPr/>
          <a:lstStyle>
            <a:lvl1pPr marL="0" indent="0">
              <a:buNone/>
              <a:defRPr>
                <a:latin typeface="voestalpine" panose="020B0500030000000000" pitchFamily="34" charset="0"/>
              </a:defRPr>
            </a:lvl1pPr>
          </a:lstStyle>
          <a:p>
            <a:r>
              <a:rPr lang="de-DE" noProof="0"/>
              <a:t>Tabelle durch Klicken auf Symbol hinzufügen</a:t>
            </a:r>
            <a:endParaRPr lang="de-AT" noProof="0" dirty="0"/>
          </a:p>
        </p:txBody>
      </p:sp>
      <p:sp>
        <p:nvSpPr>
          <p:cNvPr id="10" name="Textplatzhalter 8"/>
          <p:cNvSpPr>
            <a:spLocks noGrp="1"/>
          </p:cNvSpPr>
          <p:nvPr>
            <p:ph type="body" sz="quarter" idx="14"/>
          </p:nvPr>
        </p:nvSpPr>
        <p:spPr>
          <a:xfrm>
            <a:off x="6469380" y="1274763"/>
            <a:ext cx="2422208" cy="3044825"/>
          </a:xfrm>
        </p:spPr>
        <p:txBody>
          <a:bodyPr>
            <a:normAutofit/>
          </a:bodyPr>
          <a:lstStyle>
            <a:lvl1pPr marL="180000" indent="-180000">
              <a:defRPr sz="1600">
                <a:latin typeface="voestalpine" panose="020B0500030000000000" pitchFamily="34" charset="0"/>
              </a:defRPr>
            </a:lvl1pPr>
            <a:lvl2pPr marL="180000" indent="-180000">
              <a:defRPr sz="1600">
                <a:latin typeface="voestalpine" panose="020B0500030000000000" pitchFamily="34" charset="0"/>
              </a:defRPr>
            </a:lvl2pPr>
            <a:lvl3pPr marL="360000" indent="-180000">
              <a:defRPr sz="1400">
                <a:latin typeface="voestalpine" panose="020B0500030000000000" pitchFamily="34" charset="0"/>
              </a:defRPr>
            </a:lvl3pPr>
            <a:lvl4pPr marL="540000" indent="-180000">
              <a:defRPr sz="1200">
                <a:latin typeface="voestalpine" panose="020B0500030000000000" pitchFamily="34" charset="0"/>
              </a:defRPr>
            </a:lvl4pPr>
            <a:lvl5pPr marL="720000" indent="-180000">
              <a:defRPr sz="10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cxnSp>
        <p:nvCxnSpPr>
          <p:cNvPr id="16" name="Gerade Verbindung 15"/>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2" name="Textfeld 21"/>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3" name="Textfeld 22"/>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1"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3"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1700955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sfolie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8636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4" name="SmartArt-Platzhalter 3"/>
          <p:cNvSpPr>
            <a:spLocks noGrp="1"/>
          </p:cNvSpPr>
          <p:nvPr>
            <p:ph type="dgm" sz="quarter" idx="17"/>
          </p:nvPr>
        </p:nvSpPr>
        <p:spPr>
          <a:xfrm>
            <a:off x="256115" y="1274763"/>
            <a:ext cx="5981700" cy="3044825"/>
          </a:xfrm>
        </p:spPr>
        <p:txBody>
          <a:bodyPr/>
          <a:lstStyle>
            <a:lvl1pPr marL="0" indent="0">
              <a:buNone/>
              <a:defRPr>
                <a:latin typeface="voestalpine" panose="020B0500030000000000" pitchFamily="34" charset="0"/>
              </a:defRPr>
            </a:lvl1pPr>
          </a:lstStyle>
          <a:p>
            <a:r>
              <a:rPr lang="de-DE" noProof="0"/>
              <a:t>Klicken Sie auf das Symbol, um die SmartArt-Grafik hinzuzufügen</a:t>
            </a:r>
            <a:endParaRPr lang="de-AT" noProof="0" dirty="0"/>
          </a:p>
        </p:txBody>
      </p:sp>
      <p:sp>
        <p:nvSpPr>
          <p:cNvPr id="10" name="Textplatzhalter 8"/>
          <p:cNvSpPr>
            <a:spLocks noGrp="1"/>
          </p:cNvSpPr>
          <p:nvPr>
            <p:ph type="body" sz="quarter" idx="14"/>
          </p:nvPr>
        </p:nvSpPr>
        <p:spPr>
          <a:xfrm>
            <a:off x="6469380" y="1274763"/>
            <a:ext cx="2422208" cy="3044825"/>
          </a:xfrm>
        </p:spPr>
        <p:txBody>
          <a:bodyPr>
            <a:normAutofit/>
          </a:bodyPr>
          <a:lstStyle>
            <a:lvl1pPr marL="180000" indent="-180000">
              <a:defRPr sz="1600">
                <a:latin typeface="voestalpine" panose="020B0500030000000000" pitchFamily="34" charset="0"/>
              </a:defRPr>
            </a:lvl1pPr>
            <a:lvl2pPr marL="180000" indent="-180000">
              <a:defRPr sz="1600">
                <a:latin typeface="voestalpine" panose="020B0500030000000000" pitchFamily="34" charset="0"/>
              </a:defRPr>
            </a:lvl2pPr>
            <a:lvl3pPr marL="360000" indent="-180000">
              <a:defRPr sz="1400">
                <a:latin typeface="voestalpine" panose="020B0500030000000000" pitchFamily="34" charset="0"/>
              </a:defRPr>
            </a:lvl3pPr>
            <a:lvl4pPr marL="540000" indent="-180000">
              <a:defRPr sz="1200">
                <a:latin typeface="voestalpine" panose="020B0500030000000000" pitchFamily="34" charset="0"/>
              </a:defRPr>
            </a:lvl4pPr>
            <a:lvl5pPr marL="720000" indent="-180000">
              <a:defRPr sz="10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cxnSp>
        <p:nvCxnSpPr>
          <p:cNvPr id="16" name="Gerade Verbindung 15"/>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2" name="Textfeld 21"/>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3" name="Textfeld 22"/>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1"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3"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313735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sfolie Produktmarke">
    <p:spTree>
      <p:nvGrpSpPr>
        <p:cNvPr id="1" name=""/>
        <p:cNvGrpSpPr/>
        <p:nvPr/>
      </p:nvGrpSpPr>
      <p:grpSpPr>
        <a:xfrm>
          <a:off x="0" y="0"/>
          <a:ext cx="0" cy="0"/>
          <a:chOff x="0" y="0"/>
          <a:chExt cx="0" cy="0"/>
        </a:xfrm>
      </p:grpSpPr>
      <p:sp>
        <p:nvSpPr>
          <p:cNvPr id="2" name="Titel 1"/>
          <p:cNvSpPr>
            <a:spLocks noGrp="1"/>
          </p:cNvSpPr>
          <p:nvPr>
            <p:ph type="title"/>
          </p:nvPr>
        </p:nvSpPr>
        <p:spPr>
          <a:xfrm>
            <a:off x="264582" y="133350"/>
            <a:ext cx="6040968" cy="92865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3" name="Inhaltsplatzhalter 2"/>
          <p:cNvSpPr>
            <a:spLocks noGrp="1"/>
          </p:cNvSpPr>
          <p:nvPr>
            <p:ph idx="1"/>
          </p:nvPr>
        </p:nvSpPr>
        <p:spPr>
          <a:xfrm>
            <a:off x="256264" y="1278000"/>
            <a:ext cx="8635324" cy="3041588"/>
          </a:xfrm>
        </p:spPr>
        <p:txBody>
          <a:bodyPr/>
          <a:lstStyle>
            <a:lvl1pPr>
              <a:defRPr>
                <a:latin typeface="voestalpine" panose="020B0500030000000000" pitchFamily="34" charset="0"/>
              </a:defRPr>
            </a:lvl1pPr>
            <a:lvl2pPr marL="360000" indent="-360000">
              <a:defRPr>
                <a:latin typeface="voestalpine" panose="020B0500030000000000" pitchFamily="34" charset="0"/>
              </a:defRPr>
            </a:lvl2pPr>
            <a:lvl3pPr marL="720000" indent="-360000">
              <a:defRPr>
                <a:latin typeface="voestalpine" panose="020B0500030000000000" pitchFamily="34" charset="0"/>
              </a:defRPr>
            </a:lvl3pPr>
            <a:lvl4pPr marL="1080000">
              <a:defRPr>
                <a:latin typeface="voestalpine" panose="020B0500030000000000" pitchFamily="34" charset="0"/>
              </a:defRPr>
            </a:lvl4pPr>
            <a:lvl5pPr marL="1440000" indent="-360000">
              <a:defRPr baseline="0">
                <a:latin typeface="voestalpine" panose="020B0500030000000000" pitchFamily="34" charset="0"/>
              </a:defRPr>
            </a:lvl5pPr>
            <a:lvl6pPr>
              <a:defRPr/>
            </a:lvl6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5" name="Bildplatzhalter 4"/>
          <p:cNvSpPr>
            <a:spLocks noGrp="1"/>
          </p:cNvSpPr>
          <p:nvPr>
            <p:ph type="pic" sz="quarter" idx="10" hasCustomPrompt="1"/>
          </p:nvPr>
        </p:nvSpPr>
        <p:spPr>
          <a:xfrm>
            <a:off x="6494465" y="261938"/>
            <a:ext cx="2376487" cy="727075"/>
          </a:xfrm>
          <a:ln w="38100">
            <a:solidFill>
              <a:schemeClr val="accent1"/>
            </a:solidFill>
            <a:prstDash val="dash"/>
          </a:ln>
        </p:spPr>
        <p:txBody>
          <a:bodyPr anchor="b">
            <a:normAutofit/>
          </a:bodyPr>
          <a:lstStyle>
            <a:lvl1pPr marL="0" indent="0">
              <a:buNone/>
              <a:defRPr sz="1600">
                <a:latin typeface="voestalpine" panose="020B0500030000000000" pitchFamily="34" charset="0"/>
              </a:defRPr>
            </a:lvl1pPr>
          </a:lstStyle>
          <a:p>
            <a:r>
              <a:rPr lang="de-AT" noProof="0" dirty="0"/>
              <a:t>Produkt- oder Aktionsmarke einfügen</a:t>
            </a:r>
          </a:p>
        </p:txBody>
      </p:sp>
      <p:cxnSp>
        <p:nvCxnSpPr>
          <p:cNvPr id="10" name="Gerade Verbindung 9"/>
          <p:cNvCxnSpPr/>
          <p:nvPr userDrawn="1"/>
        </p:nvCxnSpPr>
        <p:spPr>
          <a:xfrm>
            <a:off x="255588" y="1058333"/>
            <a:ext cx="604996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0" name="Textfeld 19"/>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1" name="Textfeld 20"/>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1"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4"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240046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chluss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55588" y="650532"/>
            <a:ext cx="8636000" cy="1634340"/>
          </a:xfrm>
        </p:spPr>
        <p:txBody>
          <a:bodyPr tIns="46800" bIns="46800">
            <a:noAutofit/>
          </a:bodyPr>
          <a:lstStyle>
            <a:lvl1pPr algn="l">
              <a:defRPr sz="5400">
                <a:solidFill>
                  <a:schemeClr val="tx1"/>
                </a:solidFill>
                <a:latin typeface="voestalpine" panose="020B0500030000000000" pitchFamily="34" charset="0"/>
              </a:defRPr>
            </a:lvl1pPr>
          </a:lstStyle>
          <a:p>
            <a:r>
              <a:rPr lang="de-AT" noProof="0" dirty="0"/>
              <a:t>Schlussmasterformat durch Klicken bearbeiten</a:t>
            </a:r>
          </a:p>
        </p:txBody>
      </p:sp>
      <p:sp>
        <p:nvSpPr>
          <p:cNvPr id="3" name="Untertitel 2"/>
          <p:cNvSpPr>
            <a:spLocks noGrp="1"/>
          </p:cNvSpPr>
          <p:nvPr>
            <p:ph type="subTitle" idx="1"/>
          </p:nvPr>
        </p:nvSpPr>
        <p:spPr>
          <a:xfrm>
            <a:off x="255588" y="2283117"/>
            <a:ext cx="8636000" cy="1604963"/>
          </a:xfrm>
        </p:spPr>
        <p:txBody>
          <a:bodyPr lIns="0" tIns="46800" bIns="46800">
            <a:normAutofit/>
          </a:bodyPr>
          <a:lstStyle>
            <a:lvl1pPr marL="0" indent="0" algn="l">
              <a:buNone/>
              <a:defRPr sz="2800">
                <a:solidFill>
                  <a:schemeClr val="tx1"/>
                </a:solidFill>
                <a:latin typeface="voestalpine" panose="020B0500030000000000"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de-AT" noProof="0" dirty="0"/>
          </a:p>
        </p:txBody>
      </p:sp>
      <p:cxnSp>
        <p:nvCxnSpPr>
          <p:cNvPr id="16" name="Gerade Verbindung 15"/>
          <p:cNvCxnSpPr/>
          <p:nvPr userDrawn="1"/>
        </p:nvCxnSpPr>
        <p:spPr>
          <a:xfrm>
            <a:off x="255588" y="2294759"/>
            <a:ext cx="8636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11" name="Textfeld 10"/>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3" name="Textfeld 12"/>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Tree>
    <p:extLst>
      <p:ext uri="{BB962C8B-B14F-4D97-AF65-F5344CB8AC3E}">
        <p14:creationId xmlns:p14="http://schemas.microsoft.com/office/powerpoint/2010/main" val="1250367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elfolie 1">
    <p:bg>
      <p:bgPr>
        <a:solidFill>
          <a:srgbClr val="0082B4"/>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73"/>
            <a:ext cx="9144000" cy="5143500"/>
          </a:xfrm>
          <a:prstGeom prst="rect">
            <a:avLst/>
          </a:prstGeom>
        </p:spPr>
      </p:pic>
      <p:sp>
        <p:nvSpPr>
          <p:cNvPr id="2" name="Titel 1"/>
          <p:cNvSpPr>
            <a:spLocks noGrp="1"/>
          </p:cNvSpPr>
          <p:nvPr>
            <p:ph type="ctrTitle"/>
          </p:nvPr>
        </p:nvSpPr>
        <p:spPr>
          <a:xfrm>
            <a:off x="255587" y="984344"/>
            <a:ext cx="8632525" cy="1325700"/>
          </a:xfrm>
        </p:spPr>
        <p:txBody>
          <a:bodyPr tIns="46800" bIns="46800">
            <a:noAutofit/>
          </a:bodyPr>
          <a:lstStyle>
            <a:lvl1pPr algn="l">
              <a:defRPr sz="5400">
                <a:solidFill>
                  <a:schemeClr val="bg1"/>
                </a:solidFill>
                <a:latin typeface="voestalpine" panose="020B0500030000000000" pitchFamily="34" charset="0"/>
              </a:defRPr>
            </a:lvl1pPr>
          </a:lstStyle>
          <a:p>
            <a:r>
              <a:rPr lang="de-DE" noProof="0"/>
              <a:t>Titelmasterformat durch Klicken bearbeiten</a:t>
            </a:r>
            <a:endParaRPr lang="de-AT" noProof="0" dirty="0"/>
          </a:p>
        </p:txBody>
      </p:sp>
      <p:sp>
        <p:nvSpPr>
          <p:cNvPr id="3" name="Untertitel 2"/>
          <p:cNvSpPr>
            <a:spLocks noGrp="1"/>
          </p:cNvSpPr>
          <p:nvPr>
            <p:ph type="subTitle" idx="1"/>
          </p:nvPr>
        </p:nvSpPr>
        <p:spPr>
          <a:xfrm>
            <a:off x="256115" y="2445043"/>
            <a:ext cx="8635473" cy="1284475"/>
          </a:xfrm>
        </p:spPr>
        <p:txBody>
          <a:bodyPr lIns="0" tIns="46800" bIns="46800">
            <a:normAutofit/>
          </a:bodyPr>
          <a:lstStyle>
            <a:lvl1pPr marL="0" indent="0" algn="l">
              <a:buNone/>
              <a:defRPr sz="2800">
                <a:solidFill>
                  <a:schemeClr val="bg1"/>
                </a:solidFill>
                <a:latin typeface="voestalpine" panose="020B0500030000000000"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de-AT" noProof="0" dirty="0"/>
          </a:p>
        </p:txBody>
      </p:sp>
      <p:cxnSp>
        <p:nvCxnSpPr>
          <p:cNvPr id="9" name="Gerade Verbindung 8"/>
          <p:cNvCxnSpPr/>
          <p:nvPr userDrawn="1"/>
        </p:nvCxnSpPr>
        <p:spPr>
          <a:xfrm>
            <a:off x="255991" y="2268918"/>
            <a:ext cx="86364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2" descr="C:\Users\reibenm\Desktop\Marke\Markenphase VIIII\Markenprozess\Corporate Design\Erste Umsetzungen\Vorlagen neu\1. Gecheckt von IT\v_S_PP_2\v_S_PP_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568" y="2622550"/>
            <a:ext cx="9236076" cy="2520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userDrawn="1"/>
        </p:nvSpPr>
        <p:spPr>
          <a:xfrm>
            <a:off x="256115" y="4745303"/>
            <a:ext cx="5782735" cy="169277"/>
          </a:xfrm>
          <a:prstGeom prst="rect">
            <a:avLst/>
          </a:prstGeom>
          <a:noFill/>
        </p:spPr>
        <p:txBody>
          <a:bodyPr wrap="square" lIns="0" tIns="0" rIns="0" bIns="0" rtlCol="0">
            <a:spAutoFit/>
          </a:bodyPr>
          <a:lstStyle/>
          <a:p>
            <a:pPr algn="l"/>
            <a:r>
              <a:rPr lang="de-AT" sz="1100" b="0" noProof="0" dirty="0">
                <a:solidFill>
                  <a:schemeClr val="tx1"/>
                </a:solidFill>
                <a:latin typeface="voestalpine" panose="020B0500030000000000" pitchFamily="34" charset="0"/>
              </a:rPr>
              <a:t>www.voestalpine.com/railway-systems</a:t>
            </a:r>
          </a:p>
        </p:txBody>
      </p:sp>
      <p:sp>
        <p:nvSpPr>
          <p:cNvPr id="8" name="Textfeld 7"/>
          <p:cNvSpPr txBox="1"/>
          <p:nvPr userDrawn="1"/>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Tree>
    <p:extLst>
      <p:ext uri="{BB962C8B-B14F-4D97-AF65-F5344CB8AC3E}">
        <p14:creationId xmlns:p14="http://schemas.microsoft.com/office/powerpoint/2010/main" val="1772715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elfolie 2">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73"/>
            <a:ext cx="9144000" cy="5143500"/>
          </a:xfrm>
          <a:prstGeom prst="rect">
            <a:avLst/>
          </a:prstGeom>
        </p:spPr>
      </p:pic>
      <p:sp>
        <p:nvSpPr>
          <p:cNvPr id="2" name="Titel 1"/>
          <p:cNvSpPr>
            <a:spLocks noGrp="1"/>
          </p:cNvSpPr>
          <p:nvPr>
            <p:ph type="ctrTitle"/>
          </p:nvPr>
        </p:nvSpPr>
        <p:spPr>
          <a:xfrm>
            <a:off x="255587" y="984344"/>
            <a:ext cx="8632525" cy="1325700"/>
          </a:xfrm>
        </p:spPr>
        <p:txBody>
          <a:bodyPr tIns="46800" bIns="46800">
            <a:noAutofit/>
          </a:bodyPr>
          <a:lstStyle>
            <a:lvl1pPr algn="l">
              <a:defRPr sz="5400">
                <a:solidFill>
                  <a:schemeClr val="tx1"/>
                </a:solidFill>
                <a:latin typeface="voestalpine" panose="020B0500030000000000" pitchFamily="34" charset="0"/>
              </a:defRPr>
            </a:lvl1pPr>
          </a:lstStyle>
          <a:p>
            <a:r>
              <a:rPr lang="de-DE" noProof="0"/>
              <a:t>Titelmasterformat durch Klicken bearbeiten</a:t>
            </a:r>
            <a:endParaRPr lang="de-AT" noProof="0" dirty="0"/>
          </a:p>
        </p:txBody>
      </p:sp>
      <p:pic>
        <p:nvPicPr>
          <p:cNvPr id="1026" name="Picture 2" descr="C:\Users\reibenm\Desktop\Marke\Markenphase VIIII\Markenprozess\Corporate Design\Erste Umsetzungen\Vorlagen neu\v_S_BL_PP\v_S_BL_PP.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615777"/>
            <a:ext cx="9144000" cy="2520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userDrawn="1"/>
        </p:nvSpPr>
        <p:spPr>
          <a:xfrm>
            <a:off x="256115" y="4745303"/>
            <a:ext cx="5782735" cy="169277"/>
          </a:xfrm>
          <a:prstGeom prst="rect">
            <a:avLst/>
          </a:prstGeom>
          <a:noFill/>
        </p:spPr>
        <p:txBody>
          <a:bodyPr wrap="square" lIns="0" tIns="0" rIns="0" bIns="0" rtlCol="0">
            <a:spAutoFit/>
          </a:bodyPr>
          <a:lstStyle/>
          <a:p>
            <a:pPr algn="l"/>
            <a:r>
              <a:rPr lang="de-AT" sz="1100" b="0" noProof="0" dirty="0">
                <a:solidFill>
                  <a:schemeClr val="tx1"/>
                </a:solidFill>
                <a:latin typeface="voestalpine" panose="020B0500030000000000" pitchFamily="34" charset="0"/>
              </a:rPr>
              <a:t>www.voestalpine.com/railway-systems</a:t>
            </a:r>
          </a:p>
        </p:txBody>
      </p:sp>
      <p:sp>
        <p:nvSpPr>
          <p:cNvPr id="3" name="Untertitel 2"/>
          <p:cNvSpPr>
            <a:spLocks noGrp="1"/>
          </p:cNvSpPr>
          <p:nvPr>
            <p:ph type="subTitle" idx="1"/>
          </p:nvPr>
        </p:nvSpPr>
        <p:spPr>
          <a:xfrm>
            <a:off x="256115" y="2445043"/>
            <a:ext cx="8635473" cy="1284475"/>
          </a:xfrm>
        </p:spPr>
        <p:txBody>
          <a:bodyPr lIns="0" tIns="46800" bIns="46800">
            <a:normAutofit/>
          </a:bodyPr>
          <a:lstStyle>
            <a:lvl1pPr marL="0" indent="0" algn="l">
              <a:buNone/>
              <a:defRPr sz="2800">
                <a:solidFill>
                  <a:schemeClr val="tx1"/>
                </a:solidFill>
                <a:latin typeface="voestalpine" panose="020B0500030000000000"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a:t>Formatvorlage des Untertitelmasters durch Klicken bearbeiten</a:t>
            </a:r>
            <a:endParaRPr lang="de-AT" noProof="0" dirty="0"/>
          </a:p>
        </p:txBody>
      </p:sp>
      <p:cxnSp>
        <p:nvCxnSpPr>
          <p:cNvPr id="9" name="Gerade Verbindung 8"/>
          <p:cNvCxnSpPr/>
          <p:nvPr userDrawn="1"/>
        </p:nvCxnSpPr>
        <p:spPr>
          <a:xfrm>
            <a:off x="255991" y="2268918"/>
            <a:ext cx="86364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pic>
        <p:nvPicPr>
          <p:cNvPr id="5" name="Grafik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1520" y="241951"/>
            <a:ext cx="1453111" cy="491654"/>
          </a:xfrm>
          <a:prstGeom prst="rect">
            <a:avLst/>
          </a:prstGeom>
        </p:spPr>
      </p:pic>
    </p:spTree>
    <p:extLst>
      <p:ext uri="{BB962C8B-B14F-4D97-AF65-F5344CB8AC3E}">
        <p14:creationId xmlns:p14="http://schemas.microsoft.com/office/powerpoint/2010/main" val="287193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rennfolie">
    <p:spTree>
      <p:nvGrpSpPr>
        <p:cNvPr id="1" name=""/>
        <p:cNvGrpSpPr/>
        <p:nvPr/>
      </p:nvGrpSpPr>
      <p:grpSpPr>
        <a:xfrm>
          <a:off x="0" y="0"/>
          <a:ext cx="0" cy="0"/>
          <a:chOff x="0" y="0"/>
          <a:chExt cx="0" cy="0"/>
        </a:xfrm>
      </p:grpSpPr>
      <p:sp>
        <p:nvSpPr>
          <p:cNvPr id="2" name="Titel 1"/>
          <p:cNvSpPr>
            <a:spLocks noGrp="1"/>
          </p:cNvSpPr>
          <p:nvPr>
            <p:ph type="title"/>
          </p:nvPr>
        </p:nvSpPr>
        <p:spPr>
          <a:xfrm>
            <a:off x="255588" y="1432559"/>
            <a:ext cx="8636000" cy="1328103"/>
          </a:xfrm>
        </p:spPr>
        <p:txBody>
          <a:bodyPr>
            <a:noAutofit/>
          </a:bodyPr>
          <a:lstStyle>
            <a:lvl1pPr marL="0" algn="l" defTabSz="914400" rtl="0" eaLnBrk="1" latinLnBrk="0" hangingPunct="1">
              <a:spcBef>
                <a:spcPct val="0"/>
              </a:spcBef>
              <a:buNone/>
              <a:defRPr lang="de-AT" sz="5400" kern="1200" dirty="0">
                <a:solidFill>
                  <a:schemeClr val="tx1"/>
                </a:solidFill>
                <a:latin typeface="voestalpine" panose="020B0500030000000000" pitchFamily="34" charset="0"/>
                <a:ea typeface="+mj-ea"/>
                <a:cs typeface="+mj-cs"/>
              </a:defRPr>
            </a:lvl1pPr>
          </a:lstStyle>
          <a:p>
            <a:r>
              <a:rPr lang="de-DE" noProof="0"/>
              <a:t>Titelmasterformat durch Klicken bearbeiten</a:t>
            </a:r>
            <a:endParaRPr lang="de-AT" noProof="0" dirty="0"/>
          </a:p>
        </p:txBody>
      </p:sp>
      <p:cxnSp>
        <p:nvCxnSpPr>
          <p:cNvPr id="8" name="Gerade Verbindung 7"/>
          <p:cNvCxnSpPr/>
          <p:nvPr userDrawn="1"/>
        </p:nvCxnSpPr>
        <p:spPr>
          <a:xfrm>
            <a:off x="255588" y="2740025"/>
            <a:ext cx="8636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Datumsplatzhalter 3"/>
          <p:cNvSpPr>
            <a:spLocks noGrp="1"/>
          </p:cNvSpPr>
          <p:nvPr>
            <p:ph type="dt" sz="half" idx="2"/>
          </p:nvPr>
        </p:nvSpPr>
        <p:spPr>
          <a:xfrm>
            <a:off x="543823" y="4707997"/>
            <a:ext cx="1103349"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16"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17" name="Textfeld 16"/>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8" name="Textfeld 17"/>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0"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spTree>
    <p:extLst>
      <p:ext uri="{BB962C8B-B14F-4D97-AF65-F5344CB8AC3E}">
        <p14:creationId xmlns:p14="http://schemas.microsoft.com/office/powerpoint/2010/main" val="3400700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ildfolie">
    <p:spTree>
      <p:nvGrpSpPr>
        <p:cNvPr id="1" name=""/>
        <p:cNvGrpSpPr/>
        <p:nvPr/>
      </p:nvGrpSpPr>
      <p:grpSpPr>
        <a:xfrm>
          <a:off x="0" y="0"/>
          <a:ext cx="0" cy="0"/>
          <a:chOff x="0" y="0"/>
          <a:chExt cx="0" cy="0"/>
        </a:xfrm>
      </p:grpSpPr>
      <p:sp>
        <p:nvSpPr>
          <p:cNvPr id="8" name="Bildplatzhalter 6"/>
          <p:cNvSpPr>
            <a:spLocks noGrp="1"/>
          </p:cNvSpPr>
          <p:nvPr>
            <p:ph type="pic" sz="quarter" idx="13"/>
          </p:nvPr>
        </p:nvSpPr>
        <p:spPr>
          <a:xfrm>
            <a:off x="256115" y="171450"/>
            <a:ext cx="8635473" cy="4148138"/>
          </a:xfrm>
        </p:spPr>
        <p:txBody>
          <a:bodyPr/>
          <a:lstStyle>
            <a:lvl1pPr marL="0" indent="0">
              <a:buNone/>
              <a:defRPr>
                <a:latin typeface="voestalpine" panose="020B0500030000000000" pitchFamily="34" charset="0"/>
              </a:defRPr>
            </a:lvl1pPr>
          </a:lstStyle>
          <a:p>
            <a:r>
              <a:rPr lang="de-DE" noProof="0" dirty="0"/>
              <a:t>Bild durch Klicken auf Symbol hinzufügen</a:t>
            </a:r>
            <a:endParaRPr lang="de-AT" noProof="0" dirty="0"/>
          </a:p>
        </p:txBody>
      </p:sp>
      <p:sp>
        <p:nvSpPr>
          <p:cNvPr id="3" name="Datumsplatzhalter 2"/>
          <p:cNvSpPr>
            <a:spLocks noGrp="1"/>
          </p:cNvSpPr>
          <p:nvPr>
            <p:ph type="dt" sz="half" idx="10"/>
          </p:nvPr>
        </p:nvSpPr>
        <p:spPr>
          <a:xfrm>
            <a:off x="543824" y="4707997"/>
            <a:ext cx="1105200" cy="273600"/>
          </a:xfrm>
        </p:spPr>
        <p:txBody>
          <a:bodyPr/>
          <a:lstStyle/>
          <a:p>
            <a:r>
              <a:rPr lang="de-DE"/>
              <a:t>January 2020</a:t>
            </a:r>
            <a:endParaRPr lang="de-AT" dirty="0"/>
          </a:p>
        </p:txBody>
      </p:sp>
      <p:sp>
        <p:nvSpPr>
          <p:cNvPr id="4" name="Foliennummernplatzhalter 3"/>
          <p:cNvSpPr>
            <a:spLocks noGrp="1"/>
          </p:cNvSpPr>
          <p:nvPr>
            <p:ph type="sldNum" sz="quarter" idx="11"/>
          </p:nvPr>
        </p:nvSpPr>
        <p:spPr/>
        <p:txBody>
          <a:bodyPr/>
          <a:lstStyle/>
          <a:p>
            <a:fld id="{A7CD581C-92E0-41C6-BF48-DFCAD6021EEF}" type="slidenum">
              <a:rPr lang="de-AT" smtClean="0"/>
              <a:pPr/>
              <a:t>‹#›</a:t>
            </a:fld>
            <a:endParaRPr lang="de-AT" dirty="0"/>
          </a:p>
        </p:txBody>
      </p:sp>
      <p:sp>
        <p:nvSpPr>
          <p:cNvPr id="5" name="Fußzeilenplatzhalter 4"/>
          <p:cNvSpPr>
            <a:spLocks noGrp="1"/>
          </p:cNvSpPr>
          <p:nvPr>
            <p:ph type="ftr" sz="quarter" idx="12"/>
          </p:nvPr>
        </p:nvSpPr>
        <p:spPr/>
        <p:txBody>
          <a:bodyPr/>
          <a:lstStyle/>
          <a:p>
            <a:r>
              <a:rPr lang="en-US"/>
              <a:t>You are Performance on Track</a:t>
            </a:r>
            <a:endParaRPr lang="de-AT" dirty="0"/>
          </a:p>
        </p:txBody>
      </p:sp>
      <p:sp>
        <p:nvSpPr>
          <p:cNvPr id="11" name="Textfeld 10"/>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Textfeld 11"/>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Tree>
    <p:extLst>
      <p:ext uri="{BB962C8B-B14F-4D97-AF65-F5344CB8AC3E}">
        <p14:creationId xmlns:p14="http://schemas.microsoft.com/office/powerpoint/2010/main" val="180253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1">
    <p:bg>
      <p:bgPr>
        <a:solidFill>
          <a:srgbClr val="0082B4"/>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55587" y="984344"/>
            <a:ext cx="8632525" cy="1325700"/>
          </a:xfrm>
        </p:spPr>
        <p:txBody>
          <a:bodyPr tIns="46800" bIns="46800">
            <a:noAutofit/>
          </a:bodyPr>
          <a:lstStyle>
            <a:lvl1pPr algn="l">
              <a:defRPr sz="5400">
                <a:solidFill>
                  <a:schemeClr val="bg1"/>
                </a:solidFill>
                <a:latin typeface="voestalpine" panose="020B0500030000000000" pitchFamily="34" charset="0"/>
              </a:defRPr>
            </a:lvl1pPr>
          </a:lstStyle>
          <a:p>
            <a:r>
              <a:rPr lang="de-DE" noProof="0" dirty="0"/>
              <a:t>Titelmasterformat durch Klicken bearbeiten</a:t>
            </a:r>
            <a:endParaRPr lang="de-AT" noProof="0" dirty="0"/>
          </a:p>
        </p:txBody>
      </p:sp>
      <p:sp>
        <p:nvSpPr>
          <p:cNvPr id="3" name="Untertitel 2"/>
          <p:cNvSpPr>
            <a:spLocks noGrp="1"/>
          </p:cNvSpPr>
          <p:nvPr>
            <p:ph type="subTitle" idx="1"/>
          </p:nvPr>
        </p:nvSpPr>
        <p:spPr>
          <a:xfrm>
            <a:off x="256115" y="2445043"/>
            <a:ext cx="8635473" cy="1284475"/>
          </a:xfrm>
        </p:spPr>
        <p:txBody>
          <a:bodyPr lIns="0" tIns="46800" bIns="46800">
            <a:normAutofit/>
          </a:bodyPr>
          <a:lstStyle>
            <a:lvl1pPr marL="0" indent="0" algn="l">
              <a:buNone/>
              <a:defRPr sz="2800">
                <a:solidFill>
                  <a:schemeClr val="bg1"/>
                </a:solidFill>
                <a:latin typeface="voestalpine" panose="020B0500030000000000"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de-AT" noProof="0" dirty="0"/>
          </a:p>
        </p:txBody>
      </p:sp>
      <p:cxnSp>
        <p:nvCxnSpPr>
          <p:cNvPr id="9" name="Gerade Verbindung 8"/>
          <p:cNvCxnSpPr/>
          <p:nvPr userDrawn="1"/>
        </p:nvCxnSpPr>
        <p:spPr>
          <a:xfrm>
            <a:off x="255991" y="2268918"/>
            <a:ext cx="86364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2" descr="C:\Users\reibenm\Desktop\Marke\Markenphase VIIII\Markenprozess\Corporate Design\Erste Umsetzungen\Vorlagen neu\1. Gecheckt von IT\v_S_PP_2\v_S_PP_2.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6568" y="2622550"/>
            <a:ext cx="9236076" cy="2520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userDrawn="1"/>
        </p:nvSpPr>
        <p:spPr>
          <a:xfrm>
            <a:off x="256115" y="4745303"/>
            <a:ext cx="5782735" cy="169277"/>
          </a:xfrm>
          <a:prstGeom prst="rect">
            <a:avLst/>
          </a:prstGeom>
          <a:noFill/>
        </p:spPr>
        <p:txBody>
          <a:bodyPr wrap="square" lIns="0" tIns="0" rIns="0" bIns="0" rtlCol="0">
            <a:spAutoFit/>
          </a:bodyPr>
          <a:lstStyle/>
          <a:p>
            <a:pPr algn="l"/>
            <a:r>
              <a:rPr lang="de-AT" sz="1100" b="0" noProof="0" dirty="0">
                <a:solidFill>
                  <a:schemeClr val="tx1"/>
                </a:solidFill>
                <a:latin typeface="voestalpine" panose="020B0500030000000000" pitchFamily="34" charset="0"/>
              </a:rPr>
              <a:t>www.voestalpine.com/railway-systems</a:t>
            </a:r>
          </a:p>
        </p:txBody>
      </p:sp>
    </p:spTree>
    <p:extLst>
      <p:ext uri="{BB962C8B-B14F-4D97-AF65-F5344CB8AC3E}">
        <p14:creationId xmlns:p14="http://schemas.microsoft.com/office/powerpoint/2010/main" val="1821002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altsfolie Text">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88" y="1278000"/>
            <a:ext cx="8636000" cy="3041588"/>
          </a:xfrm>
        </p:spPr>
        <p:txBody>
          <a:bodyPr/>
          <a:lstStyle>
            <a:lvl1pPr>
              <a:defRPr>
                <a:latin typeface="voestalpine" panose="020B0500030000000000" pitchFamily="34" charset="0"/>
              </a:defRPr>
            </a:lvl1pPr>
            <a:lvl2pPr marL="270000" indent="-270000">
              <a:defRPr>
                <a:latin typeface="voestalpine" panose="020B0500030000000000" pitchFamily="34" charset="0"/>
              </a:defRPr>
            </a:lvl2pPr>
            <a:lvl3pPr marL="540000" indent="-270000">
              <a:defRPr>
                <a:latin typeface="voestalpine" panose="020B0500030000000000" pitchFamily="34" charset="0"/>
              </a:defRPr>
            </a:lvl3pPr>
            <a:lvl4pPr marL="810000">
              <a:defRPr>
                <a:latin typeface="voestalpine" panose="020B0500030000000000" pitchFamily="34" charset="0"/>
              </a:defRPr>
            </a:lvl4pPr>
            <a:lvl5pPr marL="1080000" indent="-270000">
              <a:defRPr sz="1400">
                <a:latin typeface="voestalpine" panose="020B0500030000000000" pitchFamily="34" charset="0"/>
              </a:defRPr>
            </a:lvl5pPr>
            <a:lvl6pPr marL="1350000" indent="-270000">
              <a:spcBef>
                <a:spcPts val="0"/>
              </a:spcBef>
              <a:defRPr sz="1200"/>
            </a:lvl6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17"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18"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sp>
        <p:nvSpPr>
          <p:cNvPr id="19"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9" name="Textfeld 8"/>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0" name="Textfeld 9"/>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1" name="Titel 1"/>
          <p:cNvSpPr>
            <a:spLocks noGrp="1"/>
          </p:cNvSpPr>
          <p:nvPr>
            <p:ph type="title"/>
          </p:nvPr>
        </p:nvSpPr>
        <p:spPr>
          <a:xfrm>
            <a:off x="264582" y="133350"/>
            <a:ext cx="6903006" cy="928650"/>
          </a:xfrm>
        </p:spPr>
        <p:txBody>
          <a:bodyPr/>
          <a:lstStyle/>
          <a:p>
            <a:r>
              <a:rPr lang="de-AT" dirty="0"/>
              <a:t>PRODUKT- ODER AKTIONSMARKEN</a:t>
            </a:r>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2" name="Gerade Verbindung 11"/>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46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haltsfolie großes Bild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6912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5" y="1274763"/>
            <a:ext cx="4176713" cy="3044825"/>
          </a:xfrm>
        </p:spPr>
        <p:txBody>
          <a:bodyPr/>
          <a:lstStyle>
            <a:lvl1pPr marL="0" indent="0">
              <a:buNone/>
              <a:defRPr>
                <a:latin typeface="voestalpine" panose="020B0500030000000000" pitchFamily="34" charset="0"/>
              </a:defRPr>
            </a:lvl1pPr>
          </a:lstStyle>
          <a:p>
            <a:r>
              <a:rPr lang="de-DE" noProof="0" dirty="0"/>
              <a:t>Bild durch Klicken auf Symbol hinzufügen</a:t>
            </a:r>
            <a:endParaRPr lang="de-AT" noProof="0" dirty="0"/>
          </a:p>
        </p:txBody>
      </p:sp>
      <p:sp>
        <p:nvSpPr>
          <p:cNvPr id="9" name="Textplatzhalter 8"/>
          <p:cNvSpPr>
            <a:spLocks noGrp="1"/>
          </p:cNvSpPr>
          <p:nvPr>
            <p:ph type="body" sz="quarter" idx="14"/>
          </p:nvPr>
        </p:nvSpPr>
        <p:spPr>
          <a:xfrm>
            <a:off x="4643438" y="1274763"/>
            <a:ext cx="4248150" cy="3044825"/>
          </a:xfrm>
        </p:spPr>
        <p:txBody>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18"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20"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1" name="Textfeld 20"/>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2" name="Textfeld 21"/>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3" name="Gerade Verbindung 12"/>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568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haltsfolie 2 große Bilder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6912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5" y="1274763"/>
            <a:ext cx="2016125" cy="3044825"/>
          </a:xfrm>
        </p:spPr>
        <p:txBody>
          <a:bodyPr/>
          <a:lstStyle>
            <a:lvl1pPr marL="0" indent="0">
              <a:buNone/>
              <a:defRPr>
                <a:latin typeface="voestalpine" panose="020B0500030000000000" pitchFamily="34" charset="0"/>
              </a:defRPr>
            </a:lvl1pPr>
          </a:lstStyle>
          <a:p>
            <a:r>
              <a:rPr lang="de-DE" noProof="0" dirty="0"/>
              <a:t>Bild durch Klicken auf Symbol hinzufügen</a:t>
            </a:r>
            <a:endParaRPr lang="de-AT" noProof="0" dirty="0"/>
          </a:p>
        </p:txBody>
      </p:sp>
      <p:sp>
        <p:nvSpPr>
          <p:cNvPr id="14" name="Bildplatzhalter 6"/>
          <p:cNvSpPr>
            <a:spLocks noGrp="1"/>
          </p:cNvSpPr>
          <p:nvPr>
            <p:ph type="pic" sz="quarter" idx="15"/>
          </p:nvPr>
        </p:nvSpPr>
        <p:spPr>
          <a:xfrm>
            <a:off x="2416703" y="1274763"/>
            <a:ext cx="2016124" cy="3044825"/>
          </a:xfrm>
        </p:spPr>
        <p:txBody>
          <a:bodyPr/>
          <a:lstStyle>
            <a:lvl1pPr marL="0" indent="0">
              <a:buNone/>
              <a:defRPr>
                <a:latin typeface="voestalpine" panose="020B0500030000000000" pitchFamily="34" charset="0"/>
              </a:defRPr>
            </a:lvl1pPr>
          </a:lstStyle>
          <a:p>
            <a:r>
              <a:rPr lang="de-DE" noProof="0" dirty="0"/>
              <a:t>Bild durch Klicken auf Symbol hinzufügen</a:t>
            </a:r>
            <a:endParaRPr lang="de-AT" noProof="0" dirty="0"/>
          </a:p>
        </p:txBody>
      </p:sp>
      <p:sp>
        <p:nvSpPr>
          <p:cNvPr id="11" name="Textplatzhalter 8"/>
          <p:cNvSpPr>
            <a:spLocks noGrp="1"/>
          </p:cNvSpPr>
          <p:nvPr>
            <p:ph type="body" sz="quarter" idx="14"/>
          </p:nvPr>
        </p:nvSpPr>
        <p:spPr>
          <a:xfrm>
            <a:off x="4643438" y="1274763"/>
            <a:ext cx="4176712" cy="3044825"/>
          </a:xfrm>
        </p:spPr>
        <p:txBody>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21"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23"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4" name="Textfeld 23"/>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5" name="Textfeld 24"/>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3"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18" name="Grafik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5" name="Gerade Verbindung 14"/>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53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haltsfolie 4 kleine Bilder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6912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6" y="1274764"/>
            <a:ext cx="2016124" cy="1085850"/>
          </a:xfrm>
        </p:spPr>
        <p:txBody>
          <a:bodyPr>
            <a:normAutofit/>
          </a:bodyPr>
          <a:lstStyle>
            <a:lvl1pPr marL="0" indent="0">
              <a:buNone/>
              <a:defRPr sz="1800">
                <a:latin typeface="voestalpine" panose="020B0500030000000000" pitchFamily="34" charset="0"/>
              </a:defRPr>
            </a:lvl1pPr>
          </a:lstStyle>
          <a:p>
            <a:r>
              <a:rPr lang="de-DE" noProof="0" dirty="0"/>
              <a:t>Bild durch Klicken auf Symbol hinzufügen</a:t>
            </a:r>
            <a:endParaRPr lang="de-AT" noProof="0" dirty="0"/>
          </a:p>
        </p:txBody>
      </p:sp>
      <p:sp>
        <p:nvSpPr>
          <p:cNvPr id="14" name="Bildplatzhalter 6"/>
          <p:cNvSpPr>
            <a:spLocks noGrp="1"/>
          </p:cNvSpPr>
          <p:nvPr>
            <p:ph type="pic" sz="quarter" idx="15"/>
          </p:nvPr>
        </p:nvSpPr>
        <p:spPr>
          <a:xfrm>
            <a:off x="2416703" y="1274764"/>
            <a:ext cx="2016124" cy="1085850"/>
          </a:xfrm>
        </p:spPr>
        <p:txBody>
          <a:bodyPr>
            <a:normAutofit/>
          </a:bodyPr>
          <a:lstStyle>
            <a:lvl1pPr marL="0" indent="0">
              <a:buNone/>
              <a:defRPr sz="1800">
                <a:latin typeface="voestalpine" panose="020B0500030000000000" pitchFamily="34" charset="0"/>
              </a:defRPr>
            </a:lvl1pPr>
          </a:lstStyle>
          <a:p>
            <a:r>
              <a:rPr lang="de-DE" noProof="0" dirty="0"/>
              <a:t>Bild durch Klicken auf Symbol hinzufügen</a:t>
            </a:r>
            <a:endParaRPr lang="de-AT" noProof="0" dirty="0"/>
          </a:p>
        </p:txBody>
      </p:sp>
      <p:sp>
        <p:nvSpPr>
          <p:cNvPr id="15" name="Bildplatzhalter 6"/>
          <p:cNvSpPr>
            <a:spLocks noGrp="1"/>
          </p:cNvSpPr>
          <p:nvPr>
            <p:ph type="pic" sz="quarter" idx="16"/>
          </p:nvPr>
        </p:nvSpPr>
        <p:spPr>
          <a:xfrm>
            <a:off x="255162" y="2439988"/>
            <a:ext cx="2016124" cy="1085850"/>
          </a:xfrm>
        </p:spPr>
        <p:txBody>
          <a:bodyPr>
            <a:normAutofit/>
          </a:bodyPr>
          <a:lstStyle>
            <a:lvl1pPr marL="0" indent="0">
              <a:buNone/>
              <a:defRPr sz="1800">
                <a:latin typeface="voestalpine" panose="020B0500030000000000" pitchFamily="34" charset="0"/>
              </a:defRPr>
            </a:lvl1pPr>
          </a:lstStyle>
          <a:p>
            <a:r>
              <a:rPr lang="de-DE" noProof="0" dirty="0"/>
              <a:t>Bild durch Klicken auf Symbol hinzufügen</a:t>
            </a:r>
            <a:endParaRPr lang="de-AT" noProof="0" dirty="0"/>
          </a:p>
        </p:txBody>
      </p:sp>
      <p:sp>
        <p:nvSpPr>
          <p:cNvPr id="16" name="Bildplatzhalter 6"/>
          <p:cNvSpPr>
            <a:spLocks noGrp="1"/>
          </p:cNvSpPr>
          <p:nvPr>
            <p:ph type="pic" sz="quarter" idx="17"/>
          </p:nvPr>
        </p:nvSpPr>
        <p:spPr>
          <a:xfrm>
            <a:off x="2416703" y="2448244"/>
            <a:ext cx="2016124" cy="1085850"/>
          </a:xfrm>
        </p:spPr>
        <p:txBody>
          <a:bodyPr>
            <a:normAutofit/>
          </a:bodyPr>
          <a:lstStyle>
            <a:lvl1pPr marL="0" indent="0">
              <a:buNone/>
              <a:defRPr sz="1800">
                <a:latin typeface="voestalpine" panose="020B0500030000000000" pitchFamily="34" charset="0"/>
              </a:defRPr>
            </a:lvl1pPr>
          </a:lstStyle>
          <a:p>
            <a:r>
              <a:rPr lang="de-DE" noProof="0" dirty="0"/>
              <a:t>Bild durch Klicken auf Symbol hinzufügen</a:t>
            </a:r>
            <a:endParaRPr lang="de-AT" noProof="0" dirty="0"/>
          </a:p>
        </p:txBody>
      </p:sp>
      <p:sp>
        <p:nvSpPr>
          <p:cNvPr id="13" name="Textplatzhalter 8"/>
          <p:cNvSpPr>
            <a:spLocks noGrp="1"/>
          </p:cNvSpPr>
          <p:nvPr>
            <p:ph type="body" sz="quarter" idx="14"/>
          </p:nvPr>
        </p:nvSpPr>
        <p:spPr>
          <a:xfrm>
            <a:off x="4643438" y="1274763"/>
            <a:ext cx="4248150" cy="3044825"/>
          </a:xfrm>
        </p:spPr>
        <p:txBody>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25"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27"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8" name="Textfeld 27"/>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9" name="Textfeld 28"/>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7"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21" name="Grafik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8" name="Gerade Verbindung 17"/>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133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haltsfolie 2 kleine Bilder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60408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6" y="1274764"/>
            <a:ext cx="2016124" cy="1085850"/>
          </a:xfrm>
        </p:spPr>
        <p:txBody>
          <a:bodyPr>
            <a:normAutofit/>
          </a:bodyPr>
          <a:lstStyle>
            <a:lvl1pPr marL="0" indent="0">
              <a:buNone/>
              <a:defRPr sz="1800">
                <a:latin typeface="voestalpine" panose="020B0500030000000000" pitchFamily="34" charset="0"/>
              </a:defRPr>
            </a:lvl1pPr>
          </a:lstStyle>
          <a:p>
            <a:r>
              <a:rPr lang="de-DE" noProof="0" dirty="0"/>
              <a:t>Bild durch Klicken auf Symbol hinzufügen</a:t>
            </a:r>
            <a:endParaRPr lang="de-AT" noProof="0" dirty="0"/>
          </a:p>
        </p:txBody>
      </p:sp>
      <p:sp>
        <p:nvSpPr>
          <p:cNvPr id="9" name="Textplatzhalter 8"/>
          <p:cNvSpPr>
            <a:spLocks noGrp="1"/>
          </p:cNvSpPr>
          <p:nvPr>
            <p:ph type="body" sz="quarter" idx="14"/>
          </p:nvPr>
        </p:nvSpPr>
        <p:spPr>
          <a:xfrm>
            <a:off x="2484438" y="1274763"/>
            <a:ext cx="6407150" cy="3044825"/>
          </a:xfrm>
        </p:spPr>
        <p:txBody>
          <a:bodyPr>
            <a:normAutofit/>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15" name="Bildplatzhalter 6"/>
          <p:cNvSpPr>
            <a:spLocks noGrp="1"/>
          </p:cNvSpPr>
          <p:nvPr>
            <p:ph type="pic" sz="quarter" idx="16"/>
          </p:nvPr>
        </p:nvSpPr>
        <p:spPr>
          <a:xfrm>
            <a:off x="255162" y="2439988"/>
            <a:ext cx="2016124" cy="1085850"/>
          </a:xfrm>
        </p:spPr>
        <p:txBody>
          <a:bodyPr>
            <a:normAutofit/>
          </a:bodyPr>
          <a:lstStyle>
            <a:lvl1pPr marL="0" indent="0">
              <a:buNone/>
              <a:defRPr sz="1800">
                <a:latin typeface="voestalpine" panose="020B0500030000000000" pitchFamily="34" charset="0"/>
              </a:defRPr>
            </a:lvl1pPr>
          </a:lstStyle>
          <a:p>
            <a:r>
              <a:rPr lang="de-DE" noProof="0" dirty="0"/>
              <a:t>Bild durch Klicken auf Symbol hinzufügen</a:t>
            </a:r>
            <a:endParaRPr lang="de-AT" noProof="0" dirty="0"/>
          </a:p>
        </p:txBody>
      </p:sp>
      <p:sp>
        <p:nvSpPr>
          <p:cNvPr id="20"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22"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3" name="Textfeld 22"/>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4" name="Textfeld 23"/>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3"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18" name="Grafik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4" name="Gerade Verbindung 13"/>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504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haltsfolie Diagramm">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6912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9" name="Textplatzhalter 8"/>
          <p:cNvSpPr>
            <a:spLocks noGrp="1"/>
          </p:cNvSpPr>
          <p:nvPr>
            <p:ph type="body" sz="quarter" idx="14"/>
          </p:nvPr>
        </p:nvSpPr>
        <p:spPr>
          <a:xfrm>
            <a:off x="6469380" y="1274763"/>
            <a:ext cx="2422208" cy="3044825"/>
          </a:xfrm>
        </p:spPr>
        <p:txBody>
          <a:bodyPr>
            <a:normAutofit/>
          </a:bodyPr>
          <a:lstStyle>
            <a:lvl1pPr marL="180000" indent="-180000">
              <a:defRPr sz="1600">
                <a:latin typeface="voestalpine" panose="020B0500030000000000" pitchFamily="34" charset="0"/>
              </a:defRPr>
            </a:lvl1pPr>
            <a:lvl2pPr marL="180000" indent="-180000">
              <a:defRPr sz="1600">
                <a:latin typeface="voestalpine" panose="020B0500030000000000" pitchFamily="34" charset="0"/>
              </a:defRPr>
            </a:lvl2pPr>
            <a:lvl3pPr marL="360000" indent="-180000">
              <a:defRPr sz="1400">
                <a:latin typeface="voestalpine" panose="020B0500030000000000" pitchFamily="34" charset="0"/>
              </a:defRPr>
            </a:lvl3pPr>
            <a:lvl4pPr marL="540000" indent="-180000">
              <a:defRPr sz="1200">
                <a:latin typeface="voestalpine" panose="020B0500030000000000" pitchFamily="34" charset="0"/>
              </a:defRPr>
            </a:lvl4pPr>
            <a:lvl5pPr marL="720000" indent="-180000">
              <a:defRPr sz="10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4" name="Diagrammplatzhalter 3"/>
          <p:cNvSpPr>
            <a:spLocks noGrp="1"/>
          </p:cNvSpPr>
          <p:nvPr>
            <p:ph type="chart" sz="quarter" idx="15"/>
          </p:nvPr>
        </p:nvSpPr>
        <p:spPr>
          <a:xfrm>
            <a:off x="253468" y="1274763"/>
            <a:ext cx="5967412" cy="3044825"/>
          </a:xfrm>
        </p:spPr>
        <p:txBody>
          <a:bodyPr/>
          <a:lstStyle>
            <a:lvl1pPr marL="0" indent="0">
              <a:buNone/>
              <a:defRPr>
                <a:latin typeface="voestalpine" panose="020B0500030000000000" pitchFamily="34" charset="0"/>
              </a:defRPr>
            </a:lvl1pPr>
          </a:lstStyle>
          <a:p>
            <a:r>
              <a:rPr lang="de-DE" noProof="0" dirty="0"/>
              <a:t>Diagramm durch Klicken auf Symbol hinzufügen</a:t>
            </a:r>
            <a:endParaRPr lang="de-AT" noProof="0" dirty="0"/>
          </a:p>
        </p:txBody>
      </p:sp>
      <p:sp>
        <p:nvSpPr>
          <p:cNvPr id="18"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20"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1" name="Textfeld 20"/>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2" name="Textfeld 21"/>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3" name="Gerade Verbindung 12"/>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725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haltsfolie Tabelle">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6912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5" name="Tabellenplatzhalter 4"/>
          <p:cNvSpPr>
            <a:spLocks noGrp="1"/>
          </p:cNvSpPr>
          <p:nvPr>
            <p:ph type="tbl" sz="quarter" idx="16"/>
          </p:nvPr>
        </p:nvSpPr>
        <p:spPr>
          <a:xfrm>
            <a:off x="256115" y="1274763"/>
            <a:ext cx="5981700" cy="3044825"/>
          </a:xfrm>
        </p:spPr>
        <p:txBody>
          <a:bodyPr/>
          <a:lstStyle>
            <a:lvl1pPr marL="0" indent="0">
              <a:buNone/>
              <a:defRPr>
                <a:latin typeface="voestalpine" panose="020B0500030000000000" pitchFamily="34" charset="0"/>
              </a:defRPr>
            </a:lvl1pPr>
          </a:lstStyle>
          <a:p>
            <a:r>
              <a:rPr lang="de-DE" noProof="0" dirty="0"/>
              <a:t>Tabelle durch Klicken auf Symbol hinzufügen</a:t>
            </a:r>
            <a:endParaRPr lang="de-AT" noProof="0" dirty="0"/>
          </a:p>
        </p:txBody>
      </p:sp>
      <p:sp>
        <p:nvSpPr>
          <p:cNvPr id="10" name="Textplatzhalter 8"/>
          <p:cNvSpPr>
            <a:spLocks noGrp="1"/>
          </p:cNvSpPr>
          <p:nvPr>
            <p:ph type="body" sz="quarter" idx="14"/>
          </p:nvPr>
        </p:nvSpPr>
        <p:spPr>
          <a:xfrm>
            <a:off x="6469380" y="1274763"/>
            <a:ext cx="2422208" cy="3044825"/>
          </a:xfrm>
        </p:spPr>
        <p:txBody>
          <a:bodyPr>
            <a:normAutofit/>
          </a:bodyPr>
          <a:lstStyle>
            <a:lvl1pPr marL="180000" indent="-180000">
              <a:defRPr sz="1600">
                <a:latin typeface="voestalpine" panose="020B0500030000000000" pitchFamily="34" charset="0"/>
              </a:defRPr>
            </a:lvl1pPr>
            <a:lvl2pPr marL="180000" indent="-180000">
              <a:defRPr sz="1600">
                <a:latin typeface="voestalpine" panose="020B0500030000000000" pitchFamily="34" charset="0"/>
              </a:defRPr>
            </a:lvl2pPr>
            <a:lvl3pPr marL="360000" indent="-180000">
              <a:defRPr sz="1400">
                <a:latin typeface="voestalpine" panose="020B0500030000000000" pitchFamily="34" charset="0"/>
              </a:defRPr>
            </a:lvl3pPr>
            <a:lvl4pPr marL="540000" indent="-180000">
              <a:defRPr sz="1200">
                <a:latin typeface="voestalpine" panose="020B0500030000000000" pitchFamily="34" charset="0"/>
              </a:defRPr>
            </a:lvl4pPr>
            <a:lvl5pPr marL="720000" indent="-180000">
              <a:defRPr sz="10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19"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21"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2" name="Textfeld 21"/>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3" name="Textfeld 22"/>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3" name="Gerade Verbindung 12"/>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977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haltsfolie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6912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4" name="SmartArt-Platzhalter 3"/>
          <p:cNvSpPr>
            <a:spLocks noGrp="1"/>
          </p:cNvSpPr>
          <p:nvPr>
            <p:ph type="dgm" sz="quarter" idx="17"/>
          </p:nvPr>
        </p:nvSpPr>
        <p:spPr>
          <a:xfrm>
            <a:off x="256115" y="1274763"/>
            <a:ext cx="5981700" cy="3044825"/>
          </a:xfrm>
        </p:spPr>
        <p:txBody>
          <a:bodyPr/>
          <a:lstStyle>
            <a:lvl1pPr marL="0" indent="0">
              <a:buNone/>
              <a:defRPr>
                <a:latin typeface="voestalpine" panose="020B0500030000000000" pitchFamily="34" charset="0"/>
              </a:defRPr>
            </a:lvl1pPr>
          </a:lstStyle>
          <a:p>
            <a:r>
              <a:rPr lang="de-DE" noProof="0" dirty="0"/>
              <a:t>Klicken Sie auf das Symbol, um die SmartArt-Grafik hinzuzufügen</a:t>
            </a:r>
            <a:endParaRPr lang="de-AT" noProof="0" dirty="0"/>
          </a:p>
        </p:txBody>
      </p:sp>
      <p:sp>
        <p:nvSpPr>
          <p:cNvPr id="10" name="Textplatzhalter 8"/>
          <p:cNvSpPr>
            <a:spLocks noGrp="1"/>
          </p:cNvSpPr>
          <p:nvPr>
            <p:ph type="body" sz="quarter" idx="14"/>
          </p:nvPr>
        </p:nvSpPr>
        <p:spPr>
          <a:xfrm>
            <a:off x="6469380" y="1274763"/>
            <a:ext cx="2422208" cy="3044825"/>
          </a:xfrm>
        </p:spPr>
        <p:txBody>
          <a:bodyPr>
            <a:normAutofit/>
          </a:bodyPr>
          <a:lstStyle>
            <a:lvl1pPr marL="180000" indent="-180000">
              <a:defRPr sz="1600">
                <a:latin typeface="voestalpine" panose="020B0500030000000000" pitchFamily="34" charset="0"/>
              </a:defRPr>
            </a:lvl1pPr>
            <a:lvl2pPr marL="180000" indent="-180000">
              <a:defRPr sz="1600">
                <a:latin typeface="voestalpine" panose="020B0500030000000000" pitchFamily="34" charset="0"/>
              </a:defRPr>
            </a:lvl2pPr>
            <a:lvl3pPr marL="360000" indent="-180000">
              <a:defRPr sz="1400">
                <a:latin typeface="voestalpine" panose="020B0500030000000000" pitchFamily="34" charset="0"/>
              </a:defRPr>
            </a:lvl3pPr>
            <a:lvl4pPr marL="540000" indent="-180000">
              <a:defRPr sz="1200">
                <a:latin typeface="voestalpine" panose="020B0500030000000000" pitchFamily="34" charset="0"/>
              </a:defRPr>
            </a:lvl4pPr>
            <a:lvl5pPr marL="720000" indent="-180000">
              <a:defRPr sz="10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19"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21"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2" name="Textfeld 21"/>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3" name="Textfeld 22"/>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3" name="Gerade Verbindung 12"/>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139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haltsfolie Produktmarke">
    <p:spTree>
      <p:nvGrpSpPr>
        <p:cNvPr id="1" name=""/>
        <p:cNvGrpSpPr/>
        <p:nvPr/>
      </p:nvGrpSpPr>
      <p:grpSpPr>
        <a:xfrm>
          <a:off x="0" y="0"/>
          <a:ext cx="0" cy="0"/>
          <a:chOff x="0" y="0"/>
          <a:chExt cx="0" cy="0"/>
        </a:xfrm>
      </p:grpSpPr>
      <p:sp>
        <p:nvSpPr>
          <p:cNvPr id="2" name="Titel 1"/>
          <p:cNvSpPr>
            <a:spLocks noGrp="1"/>
          </p:cNvSpPr>
          <p:nvPr>
            <p:ph type="title"/>
          </p:nvPr>
        </p:nvSpPr>
        <p:spPr>
          <a:xfrm>
            <a:off x="264582" y="133350"/>
            <a:ext cx="6903006" cy="92865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3" name="Inhaltsplatzhalter 2"/>
          <p:cNvSpPr>
            <a:spLocks noGrp="1"/>
          </p:cNvSpPr>
          <p:nvPr>
            <p:ph idx="1"/>
          </p:nvPr>
        </p:nvSpPr>
        <p:spPr>
          <a:xfrm>
            <a:off x="256264" y="1278000"/>
            <a:ext cx="8635324" cy="3041588"/>
          </a:xfrm>
        </p:spPr>
        <p:txBody>
          <a:bodyPr/>
          <a:lstStyle>
            <a:lvl1pPr>
              <a:defRPr>
                <a:latin typeface="voestalpine" panose="020B0500030000000000" pitchFamily="34" charset="0"/>
              </a:defRPr>
            </a:lvl1pPr>
            <a:lvl2pPr marL="360000" indent="-360000">
              <a:defRPr>
                <a:latin typeface="voestalpine" panose="020B0500030000000000" pitchFamily="34" charset="0"/>
              </a:defRPr>
            </a:lvl2pPr>
            <a:lvl3pPr marL="720000" indent="-360000">
              <a:defRPr>
                <a:latin typeface="voestalpine" panose="020B0500030000000000" pitchFamily="34" charset="0"/>
              </a:defRPr>
            </a:lvl3pPr>
            <a:lvl4pPr marL="1080000">
              <a:defRPr>
                <a:latin typeface="voestalpine" panose="020B0500030000000000" pitchFamily="34" charset="0"/>
              </a:defRPr>
            </a:lvl4pPr>
            <a:lvl5pPr marL="1440000" indent="-360000">
              <a:defRPr baseline="0">
                <a:latin typeface="voestalpine" panose="020B0500030000000000" pitchFamily="34" charset="0"/>
              </a:defRPr>
            </a:lvl5pPr>
            <a:lvl6pPr>
              <a:defRPr/>
            </a:lvl6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sp>
        <p:nvSpPr>
          <p:cNvPr id="15" name="Datumsplatzhalter 3"/>
          <p:cNvSpPr>
            <a:spLocks noGrp="1"/>
          </p:cNvSpPr>
          <p:nvPr>
            <p:ph type="dt" sz="half" idx="2"/>
          </p:nvPr>
        </p:nvSpPr>
        <p:spPr>
          <a:xfrm>
            <a:off x="543824" y="4707997"/>
            <a:ext cx="11052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a:t>January 2020</a:t>
            </a:r>
            <a:endParaRPr lang="de-AT" dirty="0"/>
          </a:p>
        </p:txBody>
      </p:sp>
      <p:sp>
        <p:nvSpPr>
          <p:cNvPr id="19"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0" name="Textfeld 19"/>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1" name="Textfeld 20"/>
          <p:cNvSpPr txBox="1"/>
          <p:nvPr userDrawn="1"/>
        </p:nvSpPr>
        <p:spPr>
          <a:xfrm>
            <a:off x="1637642"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a:t>You are Performance on Track</a:t>
            </a:r>
            <a:endParaRPr lang="de-AT" dirty="0"/>
          </a:p>
        </p:txBody>
      </p: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11" name="Gerade Verbindung 10"/>
          <p:cNvCxnSpPr/>
          <p:nvPr userDrawn="1"/>
        </p:nvCxnSpPr>
        <p:spPr>
          <a:xfrm>
            <a:off x="255588" y="1058333"/>
            <a:ext cx="709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807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two small pictures and text">
    <p:spTree>
      <p:nvGrpSpPr>
        <p:cNvPr id="1" name=""/>
        <p:cNvGrpSpPr/>
        <p:nvPr/>
      </p:nvGrpSpPr>
      <p:grpSpPr>
        <a:xfrm>
          <a:off x="0" y="0"/>
          <a:ext cx="0" cy="0"/>
          <a:chOff x="0" y="0"/>
          <a:chExt cx="0" cy="0"/>
        </a:xfrm>
      </p:grpSpPr>
      <p:sp>
        <p:nvSpPr>
          <p:cNvPr id="2" name="Titel 1"/>
          <p:cNvSpPr>
            <a:spLocks noGrp="1"/>
          </p:cNvSpPr>
          <p:nvPr>
            <p:ph type="title"/>
          </p:nvPr>
        </p:nvSpPr>
        <p:spPr>
          <a:xfrm>
            <a:off x="258762" y="152400"/>
            <a:ext cx="6908825" cy="909600"/>
          </a:xfrm>
        </p:spPr>
        <p:txBody>
          <a:bodyPr/>
          <a:lstStyle>
            <a:lvl1pPr>
              <a:lnSpc>
                <a:spcPts val="3200"/>
              </a:lnSpc>
              <a:defRPr/>
            </a:lvl1pPr>
          </a:lstStyle>
          <a:p>
            <a:r>
              <a:rPr lang="de-DE" noProof="0"/>
              <a:t>Titelmasterformat durch Klicken bearbeiten</a:t>
            </a:r>
            <a:endParaRPr lang="en-US" noProof="0" dirty="0"/>
          </a:p>
        </p:txBody>
      </p:sp>
      <p:sp>
        <p:nvSpPr>
          <p:cNvPr id="7" name="Bildplatzhalter 6"/>
          <p:cNvSpPr>
            <a:spLocks noGrp="1"/>
          </p:cNvSpPr>
          <p:nvPr>
            <p:ph type="pic" sz="quarter" idx="13"/>
          </p:nvPr>
        </p:nvSpPr>
        <p:spPr>
          <a:xfrm>
            <a:off x="257177" y="1274764"/>
            <a:ext cx="2016124" cy="1085850"/>
          </a:xfrm>
        </p:spPr>
        <p:txBody>
          <a:bodyPr>
            <a:normAutofit/>
          </a:bodyPr>
          <a:lstStyle>
            <a:lvl1pPr marL="0" indent="0">
              <a:buNone/>
              <a:defRPr sz="1800"/>
            </a:lvl1pPr>
          </a:lstStyle>
          <a:p>
            <a:r>
              <a:rPr lang="de-DE" noProof="0"/>
              <a:t>Bild durch Klicken auf Symbol hinzufügen</a:t>
            </a:r>
            <a:endParaRPr lang="en-US" noProof="0" dirty="0"/>
          </a:p>
        </p:txBody>
      </p:sp>
      <p:sp>
        <p:nvSpPr>
          <p:cNvPr id="9" name="Textplatzhalter 8"/>
          <p:cNvSpPr>
            <a:spLocks noGrp="1"/>
          </p:cNvSpPr>
          <p:nvPr>
            <p:ph type="body" sz="quarter" idx="14"/>
          </p:nvPr>
        </p:nvSpPr>
        <p:spPr>
          <a:xfrm>
            <a:off x="2484438" y="1274763"/>
            <a:ext cx="6407150" cy="3044825"/>
          </a:xfrm>
        </p:spPr>
        <p:txBody>
          <a:bodyPr>
            <a:normAutofit/>
          </a:bodyPr>
          <a:lstStyle>
            <a:lvl1pPr>
              <a:defRPr sz="2000"/>
            </a:lvl1pPr>
            <a:lvl2pPr>
              <a:defRPr sz="2000"/>
            </a:lvl2pPr>
            <a:lvl3pPr>
              <a:defRPr sz="1800"/>
            </a:lvl3pPr>
            <a:lvl4pPr>
              <a:defRPr sz="1600"/>
            </a:lvl4pPr>
            <a:lvl5pPr>
              <a:defRPr sz="16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5" name="Bildplatzhalter 6"/>
          <p:cNvSpPr>
            <a:spLocks noGrp="1"/>
          </p:cNvSpPr>
          <p:nvPr>
            <p:ph type="pic" sz="quarter" idx="16"/>
          </p:nvPr>
        </p:nvSpPr>
        <p:spPr>
          <a:xfrm>
            <a:off x="256223" y="2439988"/>
            <a:ext cx="2016124" cy="1085850"/>
          </a:xfrm>
        </p:spPr>
        <p:txBody>
          <a:bodyPr>
            <a:normAutofit/>
          </a:bodyPr>
          <a:lstStyle>
            <a:lvl1pPr marL="0" indent="0">
              <a:buNone/>
              <a:defRPr sz="1800"/>
            </a:lvl1pPr>
          </a:lstStyle>
          <a:p>
            <a:r>
              <a:rPr lang="de-DE" noProof="0"/>
              <a:t>Bild durch Klicken auf Symbol hinzufügen</a:t>
            </a:r>
            <a:endParaRPr lang="en-US" noProof="0" dirty="0"/>
          </a:p>
        </p:txBody>
      </p:sp>
      <p:sp>
        <p:nvSpPr>
          <p:cNvPr id="16" name="Datumsplatzhalter 3"/>
          <p:cNvSpPr>
            <a:spLocks noGrp="1"/>
          </p:cNvSpPr>
          <p:nvPr>
            <p:ph type="dt" sz="half" idx="2"/>
          </p:nvPr>
        </p:nvSpPr>
        <p:spPr>
          <a:xfrm>
            <a:off x="543824" y="4707997"/>
            <a:ext cx="1058400"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fld id="{EDAA3E00-46E1-4FF4-B017-64968AAC74FB}" type="datetime4">
              <a:rPr lang="en-US" noProof="0" smtClean="0"/>
              <a:t>March 24, 2021</a:t>
            </a:fld>
            <a:endParaRPr lang="en-US" noProof="0" dirty="0"/>
          </a:p>
        </p:txBody>
      </p:sp>
      <p:sp>
        <p:nvSpPr>
          <p:cNvPr id="17"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en-US" noProof="0" smtClean="0"/>
              <a:pPr/>
              <a:t>‹#›</a:t>
            </a:fld>
            <a:endParaRPr lang="en-US" noProof="0" dirty="0"/>
          </a:p>
        </p:txBody>
      </p:sp>
      <p:sp>
        <p:nvSpPr>
          <p:cNvPr id="18" name="Textfeld 17"/>
          <p:cNvSpPr txBox="1"/>
          <p:nvPr userDrawn="1"/>
        </p:nvSpPr>
        <p:spPr>
          <a:xfrm>
            <a:off x="519064" y="4750288"/>
            <a:ext cx="203200" cy="169277"/>
          </a:xfrm>
          <a:prstGeom prst="rect">
            <a:avLst/>
          </a:prstGeom>
          <a:noFill/>
        </p:spPr>
        <p:txBody>
          <a:bodyPr wrap="square" lIns="0" tIns="0" rIns="0" bIns="0" rtlCol="0">
            <a:spAutoFit/>
          </a:bodyPr>
          <a:lstStyle/>
          <a:p>
            <a:r>
              <a:rPr lang="en-US" sz="1100" noProof="0" dirty="0">
                <a:solidFill>
                  <a:schemeClr val="tx1"/>
                </a:solidFill>
                <a:latin typeface="voestalpine" panose="020B0500030000000000" pitchFamily="34" charset="0"/>
              </a:rPr>
              <a:t>|</a:t>
            </a:r>
          </a:p>
        </p:txBody>
      </p:sp>
      <p:sp>
        <p:nvSpPr>
          <p:cNvPr id="19" name="Textfeld 18"/>
          <p:cNvSpPr txBox="1"/>
          <p:nvPr userDrawn="1"/>
        </p:nvSpPr>
        <p:spPr>
          <a:xfrm>
            <a:off x="1575012" y="4750288"/>
            <a:ext cx="203200" cy="169277"/>
          </a:xfrm>
          <a:prstGeom prst="rect">
            <a:avLst/>
          </a:prstGeom>
          <a:noFill/>
        </p:spPr>
        <p:txBody>
          <a:bodyPr wrap="square" lIns="0" tIns="0" rIns="0" bIns="0" rtlCol="0">
            <a:spAutoFit/>
          </a:bodyPr>
          <a:lstStyle/>
          <a:p>
            <a:r>
              <a:rPr lang="en-US" sz="1100" noProof="0" dirty="0">
                <a:solidFill>
                  <a:schemeClr val="tx1"/>
                </a:solidFill>
                <a:latin typeface="voestalpine" panose="020B0500030000000000" pitchFamily="34" charset="0"/>
              </a:rPr>
              <a:t>|</a:t>
            </a:r>
          </a:p>
        </p:txBody>
      </p:sp>
      <p:sp>
        <p:nvSpPr>
          <p:cNvPr id="13" name="Fußzeilenplatzhalter 4"/>
          <p:cNvSpPr>
            <a:spLocks noGrp="1"/>
          </p:cNvSpPr>
          <p:nvPr>
            <p:ph type="ftr" sz="quarter" idx="3"/>
          </p:nvPr>
        </p:nvSpPr>
        <p:spPr>
          <a:xfrm>
            <a:off x="160337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en-US" dirty="0"/>
              <a:t>voestalpine Railway Systems</a:t>
            </a:r>
          </a:p>
        </p:txBody>
      </p:sp>
      <p:pic>
        <p:nvPicPr>
          <p:cNvPr id="20" name="Grafik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3229" y="425638"/>
            <a:ext cx="1404000" cy="480020"/>
          </a:xfrm>
          <a:prstGeom prst="rect">
            <a:avLst/>
          </a:prstGeom>
        </p:spPr>
      </p:pic>
      <p:cxnSp>
        <p:nvCxnSpPr>
          <p:cNvPr id="22" name="Gerade Verbindung 21"/>
          <p:cNvCxnSpPr/>
          <p:nvPr userDrawn="1"/>
        </p:nvCxnSpPr>
        <p:spPr>
          <a:xfrm>
            <a:off x="255588" y="1058333"/>
            <a:ext cx="69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5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2">
    <p:spTree>
      <p:nvGrpSpPr>
        <p:cNvPr id="1" name=""/>
        <p:cNvGrpSpPr/>
        <p:nvPr/>
      </p:nvGrpSpPr>
      <p:grpSpPr>
        <a:xfrm>
          <a:off x="0" y="0"/>
          <a:ext cx="0" cy="0"/>
          <a:chOff x="0" y="0"/>
          <a:chExt cx="0" cy="0"/>
        </a:xfrm>
      </p:grpSpPr>
      <p:sp>
        <p:nvSpPr>
          <p:cNvPr id="2" name="Titel 1"/>
          <p:cNvSpPr>
            <a:spLocks noGrp="1"/>
          </p:cNvSpPr>
          <p:nvPr>
            <p:ph type="ctrTitle"/>
          </p:nvPr>
        </p:nvSpPr>
        <p:spPr>
          <a:xfrm>
            <a:off x="255587" y="984344"/>
            <a:ext cx="8632525" cy="1325700"/>
          </a:xfrm>
        </p:spPr>
        <p:txBody>
          <a:bodyPr tIns="46800" bIns="46800">
            <a:noAutofit/>
          </a:bodyPr>
          <a:lstStyle>
            <a:lvl1pPr algn="l">
              <a:defRPr sz="5400">
                <a:solidFill>
                  <a:schemeClr val="tx1"/>
                </a:solidFill>
                <a:latin typeface="voestalpine" panose="020B0500030000000000" pitchFamily="34" charset="0"/>
              </a:defRPr>
            </a:lvl1pPr>
          </a:lstStyle>
          <a:p>
            <a:r>
              <a:rPr lang="de-DE" noProof="0"/>
              <a:t>Titelmasterformat durch Klicken bearbeiten</a:t>
            </a:r>
            <a:endParaRPr lang="de-AT" noProof="0" dirty="0"/>
          </a:p>
        </p:txBody>
      </p:sp>
      <p:pic>
        <p:nvPicPr>
          <p:cNvPr id="1026" name="Picture 2" descr="C:\Users\reibenm\Desktop\Marke\Markenphase VIIII\Markenprozess\Corporate Design\Erste Umsetzungen\Vorlagen neu\v_S_BL_PP\v_S_BL_PP.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622550"/>
            <a:ext cx="9144000" cy="252095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2"/>
          <p:cNvSpPr>
            <a:spLocks noGrp="1"/>
          </p:cNvSpPr>
          <p:nvPr>
            <p:ph type="subTitle" idx="1"/>
          </p:nvPr>
        </p:nvSpPr>
        <p:spPr>
          <a:xfrm>
            <a:off x="256115" y="2445043"/>
            <a:ext cx="8635473" cy="1284475"/>
          </a:xfrm>
        </p:spPr>
        <p:txBody>
          <a:bodyPr lIns="0" tIns="46800" bIns="46800">
            <a:normAutofit/>
          </a:bodyPr>
          <a:lstStyle>
            <a:lvl1pPr marL="0" indent="0" algn="l">
              <a:buNone/>
              <a:defRPr sz="2800">
                <a:solidFill>
                  <a:schemeClr val="tx1"/>
                </a:solidFill>
                <a:latin typeface="voestalpine" panose="020B0500030000000000"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de-AT" noProof="0" dirty="0"/>
          </a:p>
        </p:txBody>
      </p:sp>
      <p:cxnSp>
        <p:nvCxnSpPr>
          <p:cNvPr id="9" name="Gerade Verbindung 8"/>
          <p:cNvCxnSpPr/>
          <p:nvPr userDrawn="1"/>
        </p:nvCxnSpPr>
        <p:spPr>
          <a:xfrm>
            <a:off x="255991" y="2268918"/>
            <a:ext cx="86364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a:off x="256115" y="4745303"/>
            <a:ext cx="5782735" cy="169277"/>
          </a:xfrm>
          <a:prstGeom prst="rect">
            <a:avLst/>
          </a:prstGeom>
          <a:noFill/>
        </p:spPr>
        <p:txBody>
          <a:bodyPr wrap="square" lIns="0" tIns="0" rIns="0" bIns="0" rtlCol="0">
            <a:spAutoFit/>
          </a:bodyPr>
          <a:lstStyle/>
          <a:p>
            <a:pPr algn="l"/>
            <a:r>
              <a:rPr lang="de-AT" sz="1100" b="0" noProof="0" dirty="0">
                <a:solidFill>
                  <a:schemeClr val="tx1"/>
                </a:solidFill>
                <a:latin typeface="voestalpine" panose="020B0500030000000000" pitchFamily="34" charset="0"/>
              </a:rPr>
              <a:t>www.voestalpine.com/railway-systems</a:t>
            </a:r>
          </a:p>
        </p:txBody>
      </p:sp>
      <p:sp>
        <p:nvSpPr>
          <p:cNvPr id="7" name="Textfeld 6"/>
          <p:cNvSpPr txBox="1"/>
          <p:nvPr userDrawn="1"/>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Tree>
    <p:extLst>
      <p:ext uri="{BB962C8B-B14F-4D97-AF65-F5344CB8AC3E}">
        <p14:creationId xmlns:p14="http://schemas.microsoft.com/office/powerpoint/2010/main" val="362188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nnfolie">
    <p:spTree>
      <p:nvGrpSpPr>
        <p:cNvPr id="1" name=""/>
        <p:cNvGrpSpPr/>
        <p:nvPr/>
      </p:nvGrpSpPr>
      <p:grpSpPr>
        <a:xfrm>
          <a:off x="0" y="0"/>
          <a:ext cx="0" cy="0"/>
          <a:chOff x="0" y="0"/>
          <a:chExt cx="0" cy="0"/>
        </a:xfrm>
      </p:grpSpPr>
      <p:sp>
        <p:nvSpPr>
          <p:cNvPr id="2" name="Titel 1"/>
          <p:cNvSpPr>
            <a:spLocks noGrp="1"/>
          </p:cNvSpPr>
          <p:nvPr>
            <p:ph type="title"/>
          </p:nvPr>
        </p:nvSpPr>
        <p:spPr>
          <a:xfrm>
            <a:off x="255588" y="1432559"/>
            <a:ext cx="8636000" cy="1328103"/>
          </a:xfrm>
        </p:spPr>
        <p:txBody>
          <a:bodyPr>
            <a:noAutofit/>
          </a:bodyPr>
          <a:lstStyle>
            <a:lvl1pPr marL="0" algn="l" defTabSz="914400" rtl="0" eaLnBrk="1" latinLnBrk="0" hangingPunct="1">
              <a:spcBef>
                <a:spcPct val="0"/>
              </a:spcBef>
              <a:buNone/>
              <a:defRPr lang="de-AT" sz="5400" kern="1200" dirty="0">
                <a:solidFill>
                  <a:schemeClr val="tx1"/>
                </a:solidFill>
                <a:latin typeface="voestalpine" panose="020B0500030000000000" pitchFamily="34" charset="0"/>
                <a:ea typeface="+mj-ea"/>
                <a:cs typeface="+mj-cs"/>
              </a:defRPr>
            </a:lvl1pPr>
          </a:lstStyle>
          <a:p>
            <a:r>
              <a:rPr lang="de-DE" noProof="0"/>
              <a:t>Titelmasterformat durch Klicken bearbeiten</a:t>
            </a:r>
            <a:endParaRPr lang="de-AT" noProof="0" dirty="0"/>
          </a:p>
        </p:txBody>
      </p:sp>
      <p:cxnSp>
        <p:nvCxnSpPr>
          <p:cNvPr id="8" name="Gerade Verbindung 7"/>
          <p:cNvCxnSpPr/>
          <p:nvPr userDrawn="1"/>
        </p:nvCxnSpPr>
        <p:spPr>
          <a:xfrm>
            <a:off x="255588" y="2740025"/>
            <a:ext cx="8636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
        <p:nvSpPr>
          <p:cNvPr id="16"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17" name="Textfeld 16"/>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8" name="Textfeld 17"/>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9" name="Fußzeilenplatzhalter 4"/>
          <p:cNvSpPr>
            <a:spLocks noGrp="1"/>
          </p:cNvSpPr>
          <p:nvPr>
            <p:ph type="ftr" sz="quarter" idx="12"/>
          </p:nvPr>
        </p:nvSpPr>
        <p:spPr>
          <a:xfrm>
            <a:off x="1660524" y="4707997"/>
            <a:ext cx="4464045" cy="273844"/>
          </a:xfrm>
          <a:prstGeom prst="rect">
            <a:avLst/>
          </a:prstGeom>
        </p:spPr>
        <p:txBody>
          <a:bodyPr vert="horz" lIns="91440" tIns="45720" rIns="91440" bIns="45720" rtlCol="0" anchor="ctr"/>
          <a:lstStyle>
            <a:lvl1pPr>
              <a:defRPr lang="de-AT" sz="900" smtClean="0">
                <a:latin typeface="voestalpine" panose="020B0500030000000000" pitchFamily="34" charset="0"/>
              </a:defRPr>
            </a:lvl1pPr>
          </a:lstStyle>
          <a:p>
            <a:r>
              <a:rPr lang="de-AT"/>
              <a:t>voestalpine Executive Club</a:t>
            </a:r>
            <a:endParaRPr lang="de-AT" dirty="0"/>
          </a:p>
        </p:txBody>
      </p:sp>
    </p:spTree>
    <p:extLst>
      <p:ext uri="{BB962C8B-B14F-4D97-AF65-F5344CB8AC3E}">
        <p14:creationId xmlns:p14="http://schemas.microsoft.com/office/powerpoint/2010/main" val="4001390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8" name="Bildplatzhalter 6"/>
          <p:cNvSpPr>
            <a:spLocks noGrp="1"/>
          </p:cNvSpPr>
          <p:nvPr>
            <p:ph type="pic" sz="quarter" idx="13"/>
          </p:nvPr>
        </p:nvSpPr>
        <p:spPr>
          <a:xfrm>
            <a:off x="256115" y="171450"/>
            <a:ext cx="8635473" cy="4148138"/>
          </a:xfrm>
        </p:spPr>
        <p:txBody>
          <a:bodyPr/>
          <a:lstStyle>
            <a:lvl1pPr marL="0" indent="0">
              <a:buNone/>
              <a:defRPr>
                <a:latin typeface="voestalpine" panose="020B0500030000000000" pitchFamily="34" charset="0"/>
              </a:defRPr>
            </a:lvl1pPr>
          </a:lstStyle>
          <a:p>
            <a:r>
              <a:rPr lang="de-DE" noProof="0"/>
              <a:t>Bild durch Klicken auf Symbol hinzufügen</a:t>
            </a:r>
            <a:endParaRPr lang="de-AT" noProof="0" dirty="0"/>
          </a:p>
        </p:txBody>
      </p:sp>
      <p:sp>
        <p:nvSpPr>
          <p:cNvPr id="4" name="Foliennummernplatzhalter 3"/>
          <p:cNvSpPr>
            <a:spLocks noGrp="1"/>
          </p:cNvSpPr>
          <p:nvPr>
            <p:ph type="sldNum" sz="quarter" idx="11"/>
          </p:nvPr>
        </p:nvSpPr>
        <p:spPr/>
        <p:txBody>
          <a:bodyPr/>
          <a:lstStyle/>
          <a:p>
            <a:fld id="{A7CD581C-92E0-41C6-BF48-DFCAD6021EEF}" type="slidenum">
              <a:rPr lang="de-AT" smtClean="0"/>
              <a:pPr/>
              <a:t>‹#›</a:t>
            </a:fld>
            <a:endParaRPr lang="de-AT" dirty="0"/>
          </a:p>
        </p:txBody>
      </p:sp>
      <p:sp>
        <p:nvSpPr>
          <p:cNvPr id="5" name="Fußzeilenplatzhalter 4"/>
          <p:cNvSpPr>
            <a:spLocks noGrp="1"/>
          </p:cNvSpPr>
          <p:nvPr>
            <p:ph type="ftr" sz="quarter" idx="12"/>
          </p:nvPr>
        </p:nvSpPr>
        <p:spPr>
          <a:xfrm>
            <a:off x="1660524" y="4707997"/>
            <a:ext cx="4464045" cy="273844"/>
          </a:xfrm>
          <a:prstGeom prst="rect">
            <a:avLst/>
          </a:prstGeom>
        </p:spPr>
        <p:txBody>
          <a:bodyPr vert="horz" lIns="91440" tIns="45720" rIns="91440" bIns="45720" rtlCol="0" anchor="ctr"/>
          <a:lstStyle>
            <a:lvl1pPr>
              <a:defRPr lang="de-AT" sz="900" smtClean="0">
                <a:latin typeface="voestalpine" panose="020B0500030000000000" pitchFamily="34" charset="0"/>
              </a:defRPr>
            </a:lvl1pPr>
          </a:lstStyle>
          <a:p>
            <a:r>
              <a:rPr lang="de-AT"/>
              <a:t>voestalpine Executive Club</a:t>
            </a:r>
            <a:endParaRPr lang="de-AT" dirty="0"/>
          </a:p>
        </p:txBody>
      </p:sp>
      <p:sp>
        <p:nvSpPr>
          <p:cNvPr id="11" name="Textfeld 10"/>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Textfeld 11"/>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9"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298391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haltsfolie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71450"/>
            <a:ext cx="8636000" cy="89055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3" name="Inhaltsplatzhalter 2"/>
          <p:cNvSpPr>
            <a:spLocks noGrp="1"/>
          </p:cNvSpPr>
          <p:nvPr>
            <p:ph idx="1"/>
          </p:nvPr>
        </p:nvSpPr>
        <p:spPr>
          <a:xfrm>
            <a:off x="255588" y="1278000"/>
            <a:ext cx="8636000" cy="3041588"/>
          </a:xfrm>
        </p:spPr>
        <p:txBody>
          <a:bodyPr/>
          <a:lstStyle>
            <a:lvl1pPr>
              <a:defRPr>
                <a:latin typeface="voestalpine" panose="020B0500030000000000" pitchFamily="34" charset="0"/>
              </a:defRPr>
            </a:lvl1pPr>
            <a:lvl2pPr marL="270000" indent="-270000">
              <a:defRPr>
                <a:latin typeface="voestalpine" panose="020B0500030000000000" pitchFamily="34" charset="0"/>
              </a:defRPr>
            </a:lvl2pPr>
            <a:lvl3pPr marL="540000" indent="-270000">
              <a:defRPr>
                <a:latin typeface="voestalpine" panose="020B0500030000000000" pitchFamily="34" charset="0"/>
              </a:defRPr>
            </a:lvl3pPr>
            <a:lvl4pPr marL="810000">
              <a:defRPr>
                <a:latin typeface="voestalpine" panose="020B0500030000000000" pitchFamily="34" charset="0"/>
              </a:defRPr>
            </a:lvl4pPr>
            <a:lvl5pPr marL="1080000" indent="-270000">
              <a:defRPr sz="1400">
                <a:latin typeface="voestalpine" panose="020B0500030000000000" pitchFamily="34" charset="0"/>
              </a:defRPr>
            </a:lvl5pPr>
            <a:lvl6pPr marL="1350000" indent="-270000">
              <a:spcBef>
                <a:spcPts val="0"/>
              </a:spcBef>
              <a:defRPr sz="1200"/>
            </a:lvl6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cxnSp>
        <p:nvCxnSpPr>
          <p:cNvPr id="14" name="Gerade Verbindung 13"/>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9"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9" name="Textfeld 8"/>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0" name="Textfeld 9"/>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1"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82465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folie großes Bild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8636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5" y="1274763"/>
            <a:ext cx="4176713" cy="3044825"/>
          </a:xfrm>
        </p:spPr>
        <p:txBody>
          <a:bodyPr/>
          <a:lstStyle>
            <a:lvl1pPr marL="0" indent="0">
              <a:buNone/>
              <a:defRPr>
                <a:latin typeface="voestalpine" panose="020B0500030000000000" pitchFamily="34" charset="0"/>
              </a:defRPr>
            </a:lvl1pPr>
          </a:lstStyle>
          <a:p>
            <a:r>
              <a:rPr lang="de-DE" noProof="0"/>
              <a:t>Bild durch Klicken auf Symbol hinzufügen</a:t>
            </a:r>
            <a:endParaRPr lang="de-AT" noProof="0" dirty="0"/>
          </a:p>
        </p:txBody>
      </p:sp>
      <p:sp>
        <p:nvSpPr>
          <p:cNvPr id="9" name="Textplatzhalter 8"/>
          <p:cNvSpPr>
            <a:spLocks noGrp="1"/>
          </p:cNvSpPr>
          <p:nvPr>
            <p:ph type="body" sz="quarter" idx="14"/>
          </p:nvPr>
        </p:nvSpPr>
        <p:spPr>
          <a:xfrm>
            <a:off x="4643438" y="1274763"/>
            <a:ext cx="4248150" cy="3044825"/>
          </a:xfrm>
        </p:spPr>
        <p:txBody>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cxnSp>
        <p:nvCxnSpPr>
          <p:cNvPr id="15" name="Gerade Verbindung 14"/>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1" name="Textfeld 20"/>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2" name="Textfeld 21"/>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1"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258828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folie 2 große Bilder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8636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5" y="1274763"/>
            <a:ext cx="2016125" cy="3044825"/>
          </a:xfrm>
        </p:spPr>
        <p:txBody>
          <a:bodyPr/>
          <a:lstStyle>
            <a:lvl1pPr marL="0" indent="0">
              <a:buNone/>
              <a:defRPr>
                <a:latin typeface="voestalpine" panose="020B0500030000000000" pitchFamily="34" charset="0"/>
              </a:defRPr>
            </a:lvl1pPr>
          </a:lstStyle>
          <a:p>
            <a:r>
              <a:rPr lang="de-DE" noProof="0"/>
              <a:t>Bild durch Klicken auf Symbol hinzufügen</a:t>
            </a:r>
            <a:endParaRPr lang="de-AT" noProof="0" dirty="0"/>
          </a:p>
        </p:txBody>
      </p:sp>
      <p:sp>
        <p:nvSpPr>
          <p:cNvPr id="14" name="Bildplatzhalter 6"/>
          <p:cNvSpPr>
            <a:spLocks noGrp="1"/>
          </p:cNvSpPr>
          <p:nvPr>
            <p:ph type="pic" sz="quarter" idx="15"/>
          </p:nvPr>
        </p:nvSpPr>
        <p:spPr>
          <a:xfrm>
            <a:off x="2416703" y="1274763"/>
            <a:ext cx="2016124" cy="3044825"/>
          </a:xfrm>
        </p:spPr>
        <p:txBody>
          <a:bodyPr/>
          <a:lstStyle>
            <a:lvl1pPr marL="0" indent="0">
              <a:buNone/>
              <a:defRPr>
                <a:latin typeface="voestalpine" panose="020B0500030000000000" pitchFamily="34" charset="0"/>
              </a:defRPr>
            </a:lvl1pPr>
          </a:lstStyle>
          <a:p>
            <a:r>
              <a:rPr lang="de-DE" noProof="0"/>
              <a:t>Bild durch Klicken auf Symbol hinzufügen</a:t>
            </a:r>
            <a:endParaRPr lang="de-AT" noProof="0" dirty="0"/>
          </a:p>
        </p:txBody>
      </p:sp>
      <p:sp>
        <p:nvSpPr>
          <p:cNvPr id="11" name="Textplatzhalter 8"/>
          <p:cNvSpPr>
            <a:spLocks noGrp="1"/>
          </p:cNvSpPr>
          <p:nvPr>
            <p:ph type="body" sz="quarter" idx="14"/>
          </p:nvPr>
        </p:nvSpPr>
        <p:spPr>
          <a:xfrm>
            <a:off x="4643438" y="1274763"/>
            <a:ext cx="4176712" cy="3044825"/>
          </a:xfrm>
        </p:spPr>
        <p:txBody>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cxnSp>
        <p:nvCxnSpPr>
          <p:cNvPr id="20" name="Gerade Verbindung 19"/>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4" name="Textfeld 23"/>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5" name="Textfeld 24"/>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3"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
        <p:nvSpPr>
          <p:cNvPr id="12"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Tree>
    <p:extLst>
      <p:ext uri="{BB962C8B-B14F-4D97-AF65-F5344CB8AC3E}">
        <p14:creationId xmlns:p14="http://schemas.microsoft.com/office/powerpoint/2010/main" val="229613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sfolie 4 kleine Bilder und Text">
    <p:spTree>
      <p:nvGrpSpPr>
        <p:cNvPr id="1" name=""/>
        <p:cNvGrpSpPr/>
        <p:nvPr/>
      </p:nvGrpSpPr>
      <p:grpSpPr>
        <a:xfrm>
          <a:off x="0" y="0"/>
          <a:ext cx="0" cy="0"/>
          <a:chOff x="0" y="0"/>
          <a:chExt cx="0" cy="0"/>
        </a:xfrm>
      </p:grpSpPr>
      <p:sp>
        <p:nvSpPr>
          <p:cNvPr id="2" name="Titel 1"/>
          <p:cNvSpPr>
            <a:spLocks noGrp="1"/>
          </p:cNvSpPr>
          <p:nvPr>
            <p:ph type="title"/>
          </p:nvPr>
        </p:nvSpPr>
        <p:spPr>
          <a:xfrm>
            <a:off x="255588" y="152400"/>
            <a:ext cx="8636000" cy="909600"/>
          </a:xfrm>
        </p:spPr>
        <p:txBody>
          <a:bodyPr/>
          <a:lstStyle>
            <a:lvl1pPr>
              <a:lnSpc>
                <a:spcPts val="3200"/>
              </a:lnSpc>
              <a:defRPr>
                <a:latin typeface="voestalpine" panose="020B0500030000000000" pitchFamily="34" charset="0"/>
              </a:defRPr>
            </a:lvl1pPr>
          </a:lstStyle>
          <a:p>
            <a:r>
              <a:rPr lang="de-DE" noProof="0"/>
              <a:t>Titelmasterformat durch Klicken bearbeiten</a:t>
            </a:r>
            <a:endParaRPr lang="de-AT" noProof="0" dirty="0"/>
          </a:p>
        </p:txBody>
      </p:sp>
      <p:sp>
        <p:nvSpPr>
          <p:cNvPr id="7" name="Bildplatzhalter 6"/>
          <p:cNvSpPr>
            <a:spLocks noGrp="1"/>
          </p:cNvSpPr>
          <p:nvPr>
            <p:ph type="pic" sz="quarter" idx="13"/>
          </p:nvPr>
        </p:nvSpPr>
        <p:spPr>
          <a:xfrm>
            <a:off x="256116" y="1274764"/>
            <a:ext cx="2016124" cy="1085850"/>
          </a:xfrm>
        </p:spPr>
        <p:txBody>
          <a:bodyPr>
            <a:normAutofit/>
          </a:bodyPr>
          <a:lstStyle>
            <a:lvl1pPr marL="0" indent="0">
              <a:buNone/>
              <a:defRPr sz="1800">
                <a:latin typeface="voestalpine" panose="020B0500030000000000" pitchFamily="34" charset="0"/>
              </a:defRPr>
            </a:lvl1pPr>
          </a:lstStyle>
          <a:p>
            <a:r>
              <a:rPr lang="de-DE" noProof="0"/>
              <a:t>Bild durch Klicken auf Symbol hinzufügen</a:t>
            </a:r>
            <a:endParaRPr lang="de-AT" noProof="0" dirty="0"/>
          </a:p>
        </p:txBody>
      </p:sp>
      <p:sp>
        <p:nvSpPr>
          <p:cNvPr id="14" name="Bildplatzhalter 6"/>
          <p:cNvSpPr>
            <a:spLocks noGrp="1"/>
          </p:cNvSpPr>
          <p:nvPr>
            <p:ph type="pic" sz="quarter" idx="15"/>
          </p:nvPr>
        </p:nvSpPr>
        <p:spPr>
          <a:xfrm>
            <a:off x="2416703" y="1274764"/>
            <a:ext cx="2016124" cy="1085850"/>
          </a:xfrm>
        </p:spPr>
        <p:txBody>
          <a:bodyPr>
            <a:normAutofit/>
          </a:bodyPr>
          <a:lstStyle>
            <a:lvl1pPr marL="0" indent="0">
              <a:buNone/>
              <a:defRPr sz="1800">
                <a:latin typeface="voestalpine" panose="020B0500030000000000" pitchFamily="34" charset="0"/>
              </a:defRPr>
            </a:lvl1pPr>
          </a:lstStyle>
          <a:p>
            <a:r>
              <a:rPr lang="de-DE" noProof="0"/>
              <a:t>Bild durch Klicken auf Symbol hinzufügen</a:t>
            </a:r>
            <a:endParaRPr lang="de-AT" noProof="0" dirty="0"/>
          </a:p>
        </p:txBody>
      </p:sp>
      <p:sp>
        <p:nvSpPr>
          <p:cNvPr id="15" name="Bildplatzhalter 6"/>
          <p:cNvSpPr>
            <a:spLocks noGrp="1"/>
          </p:cNvSpPr>
          <p:nvPr>
            <p:ph type="pic" sz="quarter" idx="16"/>
          </p:nvPr>
        </p:nvSpPr>
        <p:spPr>
          <a:xfrm>
            <a:off x="255162" y="2439988"/>
            <a:ext cx="2016124" cy="1085850"/>
          </a:xfrm>
        </p:spPr>
        <p:txBody>
          <a:bodyPr>
            <a:normAutofit/>
          </a:bodyPr>
          <a:lstStyle>
            <a:lvl1pPr marL="0" indent="0">
              <a:buNone/>
              <a:defRPr sz="1800">
                <a:latin typeface="voestalpine" panose="020B0500030000000000" pitchFamily="34" charset="0"/>
              </a:defRPr>
            </a:lvl1pPr>
          </a:lstStyle>
          <a:p>
            <a:r>
              <a:rPr lang="de-DE" noProof="0"/>
              <a:t>Bild durch Klicken auf Symbol hinzufügen</a:t>
            </a:r>
            <a:endParaRPr lang="de-AT" noProof="0" dirty="0"/>
          </a:p>
        </p:txBody>
      </p:sp>
      <p:sp>
        <p:nvSpPr>
          <p:cNvPr id="16" name="Bildplatzhalter 6"/>
          <p:cNvSpPr>
            <a:spLocks noGrp="1"/>
          </p:cNvSpPr>
          <p:nvPr>
            <p:ph type="pic" sz="quarter" idx="17"/>
          </p:nvPr>
        </p:nvSpPr>
        <p:spPr>
          <a:xfrm>
            <a:off x="2416703" y="2448244"/>
            <a:ext cx="2016124" cy="1085850"/>
          </a:xfrm>
        </p:spPr>
        <p:txBody>
          <a:bodyPr>
            <a:normAutofit/>
          </a:bodyPr>
          <a:lstStyle>
            <a:lvl1pPr marL="0" indent="0">
              <a:buNone/>
              <a:defRPr sz="1800">
                <a:latin typeface="voestalpine" panose="020B0500030000000000" pitchFamily="34" charset="0"/>
              </a:defRPr>
            </a:lvl1pPr>
          </a:lstStyle>
          <a:p>
            <a:r>
              <a:rPr lang="de-DE" noProof="0"/>
              <a:t>Bild durch Klicken auf Symbol hinzufügen</a:t>
            </a:r>
            <a:endParaRPr lang="de-AT" noProof="0" dirty="0"/>
          </a:p>
        </p:txBody>
      </p:sp>
      <p:sp>
        <p:nvSpPr>
          <p:cNvPr id="13" name="Textplatzhalter 8"/>
          <p:cNvSpPr>
            <a:spLocks noGrp="1"/>
          </p:cNvSpPr>
          <p:nvPr>
            <p:ph type="body" sz="quarter" idx="14"/>
          </p:nvPr>
        </p:nvSpPr>
        <p:spPr>
          <a:xfrm>
            <a:off x="4643438" y="1274763"/>
            <a:ext cx="4248150" cy="3044825"/>
          </a:xfrm>
        </p:spPr>
        <p:txBody>
          <a:bodyPr/>
          <a:lstStyle>
            <a:lvl1pPr>
              <a:defRPr sz="2000">
                <a:latin typeface="voestalpine" panose="020B0500030000000000" pitchFamily="34" charset="0"/>
              </a:defRPr>
            </a:lvl1pPr>
            <a:lvl2pPr>
              <a:defRPr sz="2000">
                <a:latin typeface="voestalpine" panose="020B0500030000000000" pitchFamily="34" charset="0"/>
              </a:defRPr>
            </a:lvl2pPr>
            <a:lvl3pPr>
              <a:defRPr sz="1800">
                <a:latin typeface="voestalpine" panose="020B0500030000000000" pitchFamily="34" charset="0"/>
              </a:defRPr>
            </a:lvl3pPr>
            <a:lvl4pPr>
              <a:defRPr sz="1600">
                <a:latin typeface="voestalpine" panose="020B0500030000000000" pitchFamily="34" charset="0"/>
              </a:defRPr>
            </a:lvl4pPr>
            <a:lvl5pPr>
              <a:defRPr sz="1600">
                <a:latin typeface="voestalpine" panose="020B0500030000000000" pitchFamily="34" charset="0"/>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dirty="0"/>
          </a:p>
        </p:txBody>
      </p:sp>
      <p:cxnSp>
        <p:nvCxnSpPr>
          <p:cNvPr id="24" name="Gerade Verbindung 23"/>
          <p:cNvCxnSpPr/>
          <p:nvPr userDrawn="1"/>
        </p:nvCxnSpPr>
        <p:spPr>
          <a:xfrm>
            <a:off x="255588" y="1058333"/>
            <a:ext cx="86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28" name="Textfeld 27"/>
          <p:cNvSpPr txBox="1"/>
          <p:nvPr userDrawn="1"/>
        </p:nvSpPr>
        <p:spPr>
          <a:xfrm>
            <a:off x="519064"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29" name="Textfeld 28"/>
          <p:cNvSpPr txBox="1"/>
          <p:nvPr userDrawn="1"/>
        </p:nvSpPr>
        <p:spPr>
          <a:xfrm>
            <a:off x="1499856" y="4750288"/>
            <a:ext cx="203200" cy="169277"/>
          </a:xfrm>
          <a:prstGeom prst="rect">
            <a:avLst/>
          </a:prstGeom>
          <a:noFill/>
        </p:spPr>
        <p:txBody>
          <a:bodyPr wrap="square" lIns="0" tIns="0" rIns="0" bIns="0" rtlCol="0">
            <a:spAutoFit/>
          </a:bodyPr>
          <a:lstStyle/>
          <a:p>
            <a:r>
              <a:rPr lang="de-AT" sz="1100" noProof="0" dirty="0">
                <a:solidFill>
                  <a:schemeClr val="tx1"/>
                </a:solidFill>
                <a:latin typeface="voestalpine" panose="020B0500030000000000" pitchFamily="34" charset="0"/>
              </a:rPr>
              <a:t>|</a:t>
            </a:r>
          </a:p>
        </p:txBody>
      </p:sp>
      <p:sp>
        <p:nvSpPr>
          <p:cNvPr id="19"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
        <p:nvSpPr>
          <p:cNvPr id="20"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lgn="l">
              <a:defRPr sz="900">
                <a:solidFill>
                  <a:schemeClr val="tx1"/>
                </a:solidFill>
                <a:latin typeface="voestalpine" panose="020B0500030000000000" pitchFamily="34" charset="0"/>
              </a:defRPr>
            </a:lvl1pPr>
          </a:lstStyle>
          <a:p>
            <a:r>
              <a:rPr lang="de-AT" dirty="0"/>
              <a:t>voestalpine Executive Club</a:t>
            </a:r>
          </a:p>
        </p:txBody>
      </p:sp>
    </p:spTree>
    <p:extLst>
      <p:ext uri="{BB962C8B-B14F-4D97-AF65-F5344CB8AC3E}">
        <p14:creationId xmlns:p14="http://schemas.microsoft.com/office/powerpoint/2010/main" val="330960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55588" y="152400"/>
            <a:ext cx="8636000" cy="909600"/>
          </a:xfrm>
          <a:prstGeom prst="rect">
            <a:avLst/>
          </a:prstGeom>
        </p:spPr>
        <p:txBody>
          <a:bodyPr vert="horz" lIns="0" tIns="0" rIns="0" bIns="0" rtlCol="0" anchor="b" anchorCtr="0">
            <a:normAutofit/>
          </a:bodyPr>
          <a:lstStyle/>
          <a:p>
            <a:r>
              <a:rPr lang="de-AT" noProof="0" dirty="0"/>
              <a:t>Titelmasterformat durch Klicken bearbeiten</a:t>
            </a:r>
          </a:p>
        </p:txBody>
      </p:sp>
      <p:sp>
        <p:nvSpPr>
          <p:cNvPr id="3" name="Textplatzhalter 2"/>
          <p:cNvSpPr>
            <a:spLocks noGrp="1"/>
          </p:cNvSpPr>
          <p:nvPr>
            <p:ph type="body" idx="1"/>
          </p:nvPr>
        </p:nvSpPr>
        <p:spPr>
          <a:xfrm>
            <a:off x="255588" y="1278000"/>
            <a:ext cx="8636000" cy="2955797"/>
          </a:xfrm>
          <a:prstGeom prst="rect">
            <a:avLst/>
          </a:prstGeom>
        </p:spPr>
        <p:txBody>
          <a:bodyPr vert="horz" lIns="0" tIns="0" rIns="0" bIns="0" rtlCol="0">
            <a:normAutofit/>
          </a:bodyPr>
          <a:lstStyle/>
          <a:p>
            <a:pPr lvl="0"/>
            <a:r>
              <a:rPr lang="de-AT" noProof="0" dirty="0"/>
              <a:t>Textmasterformat bearbeiten</a:t>
            </a:r>
          </a:p>
          <a:p>
            <a:pPr lvl="1"/>
            <a:r>
              <a:rPr lang="de-AT" noProof="0" dirty="0"/>
              <a:t>Erste Ebene</a:t>
            </a:r>
          </a:p>
          <a:p>
            <a:pPr lvl="2"/>
            <a:r>
              <a:rPr lang="de-AT" noProof="0" dirty="0"/>
              <a:t>Zweite Ebene</a:t>
            </a:r>
          </a:p>
          <a:p>
            <a:pPr lvl="3"/>
            <a:r>
              <a:rPr lang="de-AT" noProof="0" dirty="0"/>
              <a:t>Dritte Ebene</a:t>
            </a:r>
          </a:p>
          <a:p>
            <a:pPr lvl="4"/>
            <a:r>
              <a:rPr lang="de-AT" noProof="0" dirty="0"/>
              <a:t>Vierte Ebene</a:t>
            </a:r>
          </a:p>
          <a:p>
            <a:pPr lvl="5"/>
            <a:r>
              <a:rPr lang="de-AT" sz="1200" noProof="0" dirty="0"/>
              <a:t>Fünfte Ebene</a:t>
            </a:r>
            <a:endParaRPr lang="de-AT" noProof="0" dirty="0"/>
          </a:p>
          <a:p>
            <a:pPr lvl="4"/>
            <a:endParaRPr lang="de-AT" noProof="0" dirty="0"/>
          </a:p>
          <a:p>
            <a:pPr lvl="4"/>
            <a:endParaRPr lang="de-AT" noProof="0" dirty="0"/>
          </a:p>
          <a:p>
            <a:pPr lvl="4"/>
            <a:endParaRPr lang="de-AT" noProof="0" dirty="0"/>
          </a:p>
        </p:txBody>
      </p:sp>
      <p:pic>
        <p:nvPicPr>
          <p:cNvPr id="2050" name="Picture 2" descr="C:\Users\reibenm\Desktop\Marke\Markenphase VIIII\Markenprozess\Corporate Design\Erste Umsetzungen\Vorlagen neu\Unterlagen Grafik für ppt\v_S_PP.jpg"/>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l="70137" t="65405"/>
          <a:stretch/>
        </p:blipFill>
        <p:spPr bwMode="auto">
          <a:xfrm>
            <a:off x="6413326" y="4271375"/>
            <a:ext cx="2730674" cy="872125"/>
          </a:xfrm>
          <a:prstGeom prst="rect">
            <a:avLst/>
          </a:prstGeom>
          <a:noFill/>
          <a:extLst>
            <a:ext uri="{909E8E84-426E-40DD-AFC4-6F175D3DCCD1}">
              <a14:hiddenFill xmlns:a14="http://schemas.microsoft.com/office/drawing/2010/main">
                <a:solidFill>
                  <a:srgbClr val="FFFFFF"/>
                </a:solidFill>
              </a14:hiddenFill>
            </a:ext>
          </a:extLst>
        </p:spPr>
      </p:pic>
      <p:sp>
        <p:nvSpPr>
          <p:cNvPr id="8" name="Datumsplatzhalter 3"/>
          <p:cNvSpPr>
            <a:spLocks noGrp="1"/>
          </p:cNvSpPr>
          <p:nvPr>
            <p:ph type="dt" sz="half" idx="2"/>
          </p:nvPr>
        </p:nvSpPr>
        <p:spPr>
          <a:xfrm>
            <a:off x="543824" y="4707997"/>
            <a:ext cx="973826" cy="273600"/>
          </a:xfrm>
          <a:prstGeom prst="rect">
            <a:avLst/>
          </a:prstGeom>
        </p:spPr>
        <p:txBody>
          <a:bodyPr vert="horz" lIns="91440" tIns="45720" rIns="91440" bIns="45720" rtlCol="0" anchor="ctr"/>
          <a:lstStyle>
            <a:lvl1pPr algn="ctr">
              <a:defRPr sz="900">
                <a:solidFill>
                  <a:schemeClr val="tx1"/>
                </a:solidFill>
                <a:latin typeface="voestalpine" panose="020B0500030000000000" pitchFamily="34" charset="0"/>
              </a:defRPr>
            </a:lvl1pPr>
          </a:lstStyle>
          <a:p>
            <a:r>
              <a:rPr lang="de-DE" dirty="0"/>
              <a:t>25.03.2019</a:t>
            </a:r>
            <a:endParaRPr lang="de-AT" dirty="0"/>
          </a:p>
        </p:txBody>
      </p:sp>
      <p:sp>
        <p:nvSpPr>
          <p:cNvPr id="10" name="Foliennummernplatzhalter 5"/>
          <p:cNvSpPr>
            <a:spLocks noGrp="1"/>
          </p:cNvSpPr>
          <p:nvPr>
            <p:ph type="sldNum" sz="quarter" idx="4"/>
          </p:nvPr>
        </p:nvSpPr>
        <p:spPr>
          <a:xfrm>
            <a:off x="256115" y="4707997"/>
            <a:ext cx="285749" cy="273844"/>
          </a:xfrm>
          <a:prstGeom prst="rect">
            <a:avLst/>
          </a:prstGeom>
        </p:spPr>
        <p:txBody>
          <a:bodyPr vert="horz" lIns="0" tIns="0" rIns="0" bIns="0" rtlCol="0" anchor="ctr"/>
          <a:lstStyle>
            <a:lvl1pPr algn="l">
              <a:defRPr sz="900">
                <a:solidFill>
                  <a:schemeClr val="tx1"/>
                </a:solidFill>
                <a:latin typeface="voestalpine" panose="020B0500030000000000" pitchFamily="34" charset="0"/>
              </a:defRPr>
            </a:lvl1pPr>
          </a:lstStyle>
          <a:p>
            <a:fld id="{A7CD581C-92E0-41C6-BF48-DFCAD6021EEF}" type="slidenum">
              <a:rPr lang="de-AT" smtClean="0"/>
              <a:pPr/>
              <a:t>‹#›</a:t>
            </a:fld>
            <a:endParaRPr lang="de-AT" dirty="0"/>
          </a:p>
        </p:txBody>
      </p:sp>
      <p:sp>
        <p:nvSpPr>
          <p:cNvPr id="12" name="Fußzeilenplatzhalter 4"/>
          <p:cNvSpPr>
            <a:spLocks noGrp="1"/>
          </p:cNvSpPr>
          <p:nvPr>
            <p:ph type="ftr" sz="quarter" idx="3"/>
          </p:nvPr>
        </p:nvSpPr>
        <p:spPr>
          <a:xfrm>
            <a:off x="1660524" y="4707997"/>
            <a:ext cx="4464045" cy="273844"/>
          </a:xfrm>
          <a:prstGeom prst="rect">
            <a:avLst/>
          </a:prstGeom>
        </p:spPr>
        <p:txBody>
          <a:bodyPr vert="horz" lIns="91440" tIns="45720" rIns="91440" bIns="45720" rtlCol="0" anchor="ctr"/>
          <a:lstStyle>
            <a:lvl1pPr>
              <a:defRPr lang="de-AT" sz="900" smtClean="0">
                <a:latin typeface="voestalpine" panose="020B0500030000000000" pitchFamily="34" charset="0"/>
              </a:defRPr>
            </a:lvl1pPr>
          </a:lstStyle>
          <a:p>
            <a:r>
              <a:rPr lang="de-AT"/>
              <a:t>voestalpine Executive Club</a:t>
            </a:r>
            <a:endParaRPr lang="de-AT" dirty="0"/>
          </a:p>
        </p:txBody>
      </p:sp>
    </p:spTree>
    <p:extLst>
      <p:ext uri="{BB962C8B-B14F-4D97-AF65-F5344CB8AC3E}">
        <p14:creationId xmlns:p14="http://schemas.microsoft.com/office/powerpoint/2010/main" val="2593105253"/>
      </p:ext>
    </p:extLst>
  </p:cSld>
  <p:clrMap bg1="lt1" tx1="dk1" bg2="lt2" tx2="dk2" accent1="accent1" accent2="accent2" accent3="accent3" accent4="accent4" accent5="accent5" accent6="accent6" hlink="hlink" folHlink="folHlink"/>
  <p:sldLayoutIdLst>
    <p:sldLayoutId id="2147483691" r:id="rId1"/>
    <p:sldLayoutId id="2147483673" r:id="rId2"/>
    <p:sldLayoutId id="2147483675" r:id="rId3"/>
    <p:sldLayoutId id="2147483664" r:id="rId4"/>
    <p:sldLayoutId id="2147483674" r:id="rId5"/>
    <p:sldLayoutId id="2147483650" r:id="rId6"/>
    <p:sldLayoutId id="2147483651"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hf hdr="0"/>
  <p:txStyles>
    <p:titleStyle>
      <a:lvl1pPr algn="l" defTabSz="914400" rtl="0" eaLnBrk="1" latinLnBrk="0" hangingPunct="1">
        <a:spcBef>
          <a:spcPct val="0"/>
        </a:spcBef>
        <a:buNone/>
        <a:defRPr sz="3000" kern="1200">
          <a:solidFill>
            <a:schemeClr val="tx1"/>
          </a:solidFill>
          <a:latin typeface="voestalpine" panose="020B0500030000000000" pitchFamily="34" charset="0"/>
          <a:ea typeface="+mj-ea"/>
          <a:cs typeface="+mj-cs"/>
        </a:defRPr>
      </a:lvl1pPr>
    </p:titleStyle>
    <p:bodyStyle>
      <a:lvl1pPr marL="270000" indent="-270000" algn="l" defTabSz="914400" rtl="0" eaLnBrk="1" latinLnBrk="0" hangingPunct="1">
        <a:lnSpc>
          <a:spcPct val="105000"/>
        </a:lnSpc>
        <a:spcBef>
          <a:spcPts val="0"/>
        </a:spcBef>
        <a:buClr>
          <a:schemeClr val="tx2"/>
        </a:buClr>
        <a:buSzPct val="100000"/>
        <a:buFont typeface="voestalpine" panose="020B0500030000000000" pitchFamily="34" charset="0"/>
        <a:buChar char="»"/>
        <a:defRPr sz="2000" kern="1200">
          <a:solidFill>
            <a:schemeClr val="tx1"/>
          </a:solidFill>
          <a:latin typeface="voestalpine" panose="020B0500030000000000" pitchFamily="34" charset="0"/>
          <a:ea typeface="+mn-ea"/>
          <a:cs typeface="+mn-cs"/>
        </a:defRPr>
      </a:lvl1pPr>
      <a:lvl2pPr marL="27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360000" algn="l"/>
        </a:tabLst>
        <a:defRPr sz="2000" kern="1200">
          <a:solidFill>
            <a:schemeClr val="tx1"/>
          </a:solidFill>
          <a:latin typeface="voestalpine" panose="020B0500030000000000" pitchFamily="34" charset="0"/>
          <a:ea typeface="+mn-ea"/>
          <a:cs typeface="+mn-cs"/>
        </a:defRPr>
      </a:lvl2pPr>
      <a:lvl3pPr marL="54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720000" algn="l"/>
        </a:tabLst>
        <a:defRPr lang="de-DE" sz="1800" kern="1200" dirty="0" smtClean="0">
          <a:solidFill>
            <a:schemeClr val="tx1"/>
          </a:solidFill>
          <a:latin typeface="voestalpine" panose="020B0500030000000000" pitchFamily="34" charset="0"/>
          <a:ea typeface="+mn-ea"/>
          <a:cs typeface="+mn-cs"/>
        </a:defRPr>
      </a:lvl3pPr>
      <a:lvl4pPr marL="810000" marR="0" indent="-270000" algn="l" defTabSz="914400" rtl="0" eaLnBrk="1" fontAlgn="auto" latinLnBrk="0" hangingPunct="1">
        <a:lnSpc>
          <a:spcPct val="105000"/>
        </a:lnSpc>
        <a:spcBef>
          <a:spcPts val="0"/>
        </a:spcBef>
        <a:spcAft>
          <a:spcPts val="0"/>
        </a:spcAft>
        <a:buClr>
          <a:srgbClr val="0082B4"/>
        </a:buClr>
        <a:buSzPct val="100000"/>
        <a:buFont typeface="voestalpine" panose="020B0500030000000000" pitchFamily="34" charset="0"/>
        <a:buChar char="»"/>
        <a:tabLst>
          <a:tab pos="1080000" algn="l"/>
        </a:tabLst>
        <a:defRPr lang="en-US" sz="1600" kern="1200" noProof="0" dirty="0">
          <a:solidFill>
            <a:schemeClr val="tx1"/>
          </a:solidFill>
          <a:latin typeface="voestalpine" panose="020B0500030000000000" pitchFamily="34" charset="0"/>
          <a:ea typeface="+mn-ea"/>
          <a:cs typeface="+mn-cs"/>
        </a:defRPr>
      </a:lvl4pPr>
      <a:lvl5pPr marL="108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defRPr sz="1400" kern="1200">
          <a:solidFill>
            <a:schemeClr val="tx1"/>
          </a:solidFill>
          <a:latin typeface="voestalpine" panose="020B0500030000000000" pitchFamily="34" charset="0"/>
          <a:ea typeface="+mn-ea"/>
          <a:cs typeface="+mn-cs"/>
        </a:defRPr>
      </a:lvl5pPr>
      <a:lvl6pPr marL="1350000" indent="-270000" algn="l" defTabSz="914400" rtl="0" eaLnBrk="1" latinLnBrk="0" hangingPunct="1">
        <a:spcBef>
          <a:spcPct val="20000"/>
        </a:spcBef>
        <a:buClr>
          <a:schemeClr val="tx2"/>
        </a:buClr>
        <a:buSzPct val="100000"/>
        <a:buFont typeface="voestalpine" panose="020B0500030000000000" pitchFamily="34" charset="0"/>
        <a:buChar char="»"/>
        <a:tabLst>
          <a:tab pos="1440000" algn="l"/>
        </a:tabLst>
        <a:defRPr sz="1200" kern="1200">
          <a:solidFill>
            <a:schemeClr val="tx1"/>
          </a:solidFill>
          <a:latin typeface="voestalpine" panose="020B0500030000000000" pitchFamily="34" charset="0"/>
          <a:ea typeface="+mn-ea"/>
          <a:cs typeface="+mn-cs"/>
        </a:defRPr>
      </a:lvl6pPr>
      <a:lvl7pPr marL="1258888" indent="-358775" algn="l" defTabSz="914400" rtl="0" eaLnBrk="1" latinLnBrk="0" hangingPunct="1">
        <a:spcBef>
          <a:spcPct val="20000"/>
        </a:spcBef>
        <a:buFont typeface="Arial" pitchFamily="34" charset="0"/>
        <a:buChar char="•"/>
        <a:tabLst>
          <a:tab pos="1790700" algn="l"/>
        </a:tabLst>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image" Target="../media/image23.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21.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jpeg"/><Relationship Id="rId10" Type="http://schemas.microsoft.com/office/2007/relationships/hdphoto" Target="../media/hdphoto3.wdp"/><Relationship Id="rId4" Type="http://schemas.openxmlformats.org/officeDocument/2006/relationships/image" Target="../media/image24.jpeg"/><Relationship Id="rId9" Type="http://schemas.openxmlformats.org/officeDocument/2006/relationships/image" Target="../media/image28.png"/><Relationship Id="rId1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tags" Target="../tags/tag3.xml"/><Relationship Id="rId7" Type="http://schemas.openxmlformats.org/officeDocument/2006/relationships/image" Target="../media/image9.jp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emf"/><Relationship Id="rId11" Type="http://schemas.openxmlformats.org/officeDocument/2006/relationships/image" Target="../media/image13.jpg"/><Relationship Id="rId5" Type="http://schemas.openxmlformats.org/officeDocument/2006/relationships/oleObject" Target="../embeddings/oleObject1.bin"/><Relationship Id="rId10" Type="http://schemas.openxmlformats.org/officeDocument/2006/relationships/image" Target="../media/image12.jpg"/><Relationship Id="rId4" Type="http://schemas.openxmlformats.org/officeDocument/2006/relationships/slideLayout" Target="../slideLayouts/slideLayout21.xml"/><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AT" sz="3800" dirty="0">
                <a:latin typeface="+mn-lt"/>
              </a:rPr>
              <a:t>voestalpine Railway Systems Romania</a:t>
            </a:r>
          </a:p>
        </p:txBody>
      </p:sp>
      <p:sp>
        <p:nvSpPr>
          <p:cNvPr id="5" name="Untertitel 4"/>
          <p:cNvSpPr>
            <a:spLocks noGrp="1"/>
          </p:cNvSpPr>
          <p:nvPr>
            <p:ph type="subTitle" idx="1"/>
          </p:nvPr>
        </p:nvSpPr>
        <p:spPr/>
        <p:txBody>
          <a:bodyPr/>
          <a:lstStyle/>
          <a:p>
            <a:r>
              <a:rPr lang="de-AT" dirty="0">
                <a:latin typeface="+mn-lt"/>
              </a:rPr>
              <a:t>Performance on Track</a:t>
            </a:r>
            <a:r>
              <a:rPr lang="de-AT" baseline="30000" dirty="0">
                <a:latin typeface="+mn-lt"/>
              </a:rPr>
              <a:t>®</a:t>
            </a:r>
          </a:p>
          <a:p>
            <a:endParaRPr lang="de-AT" dirty="0">
              <a:latin typeface="+mn-lt"/>
            </a:endParaRPr>
          </a:p>
        </p:txBody>
      </p:sp>
    </p:spTree>
    <p:extLst>
      <p:ext uri="{BB962C8B-B14F-4D97-AF65-F5344CB8AC3E}">
        <p14:creationId xmlns:p14="http://schemas.microsoft.com/office/powerpoint/2010/main" val="572690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851" y="1263277"/>
            <a:ext cx="288000" cy="288000"/>
          </a:xfrm>
          <a:prstGeom prst="rect">
            <a:avLst/>
          </a:prstGeom>
        </p:spPr>
      </p:pic>
      <p:pic>
        <p:nvPicPr>
          <p:cNvPr id="43" name="Grafik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2233" y="1258153"/>
            <a:ext cx="288000" cy="288000"/>
          </a:xfrm>
          <a:prstGeom prst="rect">
            <a:avLst/>
          </a:prstGeom>
        </p:spPr>
      </p:pic>
      <p:pic>
        <p:nvPicPr>
          <p:cNvPr id="39" name="Grafik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8279" y="1252755"/>
            <a:ext cx="288000" cy="288000"/>
          </a:xfrm>
          <a:prstGeom prst="rect">
            <a:avLst/>
          </a:prstGeom>
        </p:spPr>
      </p:pic>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585" y="1247743"/>
            <a:ext cx="288000" cy="288000"/>
          </a:xfrm>
          <a:prstGeom prst="rect">
            <a:avLst/>
          </a:prstGeom>
        </p:spPr>
      </p:pic>
      <p:sp>
        <p:nvSpPr>
          <p:cNvPr id="9" name="Titel 8"/>
          <p:cNvSpPr>
            <a:spLocks noGrp="1"/>
          </p:cNvSpPr>
          <p:nvPr>
            <p:ph type="title"/>
          </p:nvPr>
        </p:nvSpPr>
        <p:spPr/>
        <p:txBody>
          <a:bodyPr>
            <a:normAutofit/>
          </a:bodyPr>
          <a:lstStyle/>
          <a:p>
            <a:r>
              <a:rPr lang="de-AT" dirty="0"/>
              <a:t>SERVICE EXPERTISE</a:t>
            </a:r>
            <a:br>
              <a:rPr lang="de-AT" dirty="0"/>
            </a:br>
            <a:r>
              <a:rPr lang="de-AT" dirty="0">
                <a:solidFill>
                  <a:schemeClr val="tx2"/>
                </a:solidFill>
              </a:rPr>
              <a:t>TRACK SOLUTIONS</a:t>
            </a:r>
          </a:p>
        </p:txBody>
      </p:sp>
      <p:sp>
        <p:nvSpPr>
          <p:cNvPr id="40" name="Datumsplatzhalter 4"/>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7" name="Foliennummernplatzhalter 6"/>
          <p:cNvSpPr>
            <a:spLocks noGrp="1"/>
          </p:cNvSpPr>
          <p:nvPr>
            <p:ph type="sldNum" sz="quarter" idx="4"/>
          </p:nvPr>
        </p:nvSpPr>
        <p:spPr/>
        <p:txBody>
          <a:bodyPr/>
          <a:lstStyle/>
          <a:p>
            <a:fld id="{A7CD581C-92E0-41C6-BF48-DFCAD6021EEF}" type="slidenum">
              <a:rPr lang="de-AT" smtClean="0"/>
              <a:pPr/>
              <a:t>10</a:t>
            </a:fld>
            <a:endParaRPr lang="de-AT" dirty="0"/>
          </a:p>
        </p:txBody>
      </p:sp>
      <p:grpSp>
        <p:nvGrpSpPr>
          <p:cNvPr id="8" name="Gruppieren 7"/>
          <p:cNvGrpSpPr/>
          <p:nvPr/>
        </p:nvGrpSpPr>
        <p:grpSpPr>
          <a:xfrm>
            <a:off x="266342" y="1161368"/>
            <a:ext cx="1987612" cy="3181105"/>
            <a:chOff x="374972" y="1161368"/>
            <a:chExt cx="1987612" cy="3181105"/>
          </a:xfrm>
        </p:grpSpPr>
        <p:pic>
          <p:nvPicPr>
            <p:cNvPr id="1026" name="Picture 2" descr="X:\Gemeinsame Daten\Propekte_NEU\Prospekte\Fotos\Track_Solutions\TRACK-SOLUTIONS-Broschüre-Bildmotive\Meeting_GettyImages-661662060.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8181" t="14662" b="5729"/>
            <a:stretch/>
          </p:blipFill>
          <p:spPr bwMode="auto">
            <a:xfrm>
              <a:off x="381475" y="1771127"/>
              <a:ext cx="1981109" cy="1155600"/>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p:cNvSpPr/>
            <p:nvPr/>
          </p:nvSpPr>
          <p:spPr>
            <a:xfrm>
              <a:off x="382584" y="1161368"/>
              <a:ext cx="1980000" cy="47077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PREPARE</a:t>
              </a:r>
            </a:p>
          </p:txBody>
        </p:sp>
        <p:pic>
          <p:nvPicPr>
            <p:cNvPr id="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502260" y="4016115"/>
              <a:ext cx="790486" cy="27626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74972" y="1772157"/>
              <a:ext cx="1980000" cy="257031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a:solidFill>
                  <a:schemeClr val="tx2"/>
                </a:solidFill>
              </a:endParaRPr>
            </a:p>
          </p:txBody>
        </p:sp>
        <p:sp>
          <p:nvSpPr>
            <p:cNvPr id="5" name="Textfeld 4"/>
            <p:cNvSpPr txBox="1"/>
            <p:nvPr/>
          </p:nvSpPr>
          <p:spPr>
            <a:xfrm>
              <a:off x="413883" y="4121304"/>
              <a:ext cx="866664" cy="123111"/>
            </a:xfrm>
            <a:prstGeom prst="rect">
              <a:avLst/>
            </a:prstGeom>
            <a:noFill/>
          </p:spPr>
          <p:txBody>
            <a:bodyPr wrap="square" rtlCol="0">
              <a:spAutoFit/>
            </a:bodyPr>
            <a:lstStyle/>
            <a:p>
              <a:r>
                <a:rPr lang="de-AT" sz="200" dirty="0"/>
                <a:t>www.voestalpine.com/railway-systems</a:t>
              </a:r>
            </a:p>
          </p:txBody>
        </p:sp>
      </p:grpSp>
      <p:sp>
        <p:nvSpPr>
          <p:cNvPr id="38"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41" name="Textfeld 40"/>
          <p:cNvSpPr txBox="1"/>
          <p:nvPr/>
        </p:nvSpPr>
        <p:spPr>
          <a:xfrm>
            <a:off x="256116" y="3332259"/>
            <a:ext cx="2057180" cy="400110"/>
          </a:xfrm>
          <a:prstGeom prst="rect">
            <a:avLst/>
          </a:prstGeom>
          <a:noFill/>
        </p:spPr>
        <p:txBody>
          <a:bodyPr wrap="square" rtlCol="0">
            <a:spAutoFit/>
          </a:bodyPr>
          <a:lstStyle>
            <a:defPPr>
              <a:defRPr lang="de-DE"/>
            </a:defPPr>
            <a:lvl1pPr>
              <a:defRPr sz="700">
                <a:latin typeface="voestalpine Light" panose="020B0300030000000000" pitchFamily="34" charset="0"/>
              </a:defRPr>
            </a:lvl1pPr>
          </a:lstStyle>
          <a:p>
            <a:r>
              <a:rPr lang="de-AT" sz="1000" dirty="0">
                <a:solidFill>
                  <a:srgbClr val="0082B4"/>
                </a:solidFill>
              </a:rPr>
              <a:t>CONSULTING, ENGINEERING &amp; TRAINING</a:t>
            </a:r>
          </a:p>
        </p:txBody>
      </p:sp>
      <p:grpSp>
        <p:nvGrpSpPr>
          <p:cNvPr id="11" name="Gruppieren 10"/>
          <p:cNvGrpSpPr/>
          <p:nvPr/>
        </p:nvGrpSpPr>
        <p:grpSpPr>
          <a:xfrm>
            <a:off x="2508576" y="1162119"/>
            <a:ext cx="1989210" cy="3180354"/>
            <a:chOff x="2662344" y="1162119"/>
            <a:chExt cx="1989210" cy="3180354"/>
          </a:xfrm>
        </p:grpSpPr>
        <p:pic>
          <p:nvPicPr>
            <p:cNvPr id="1032" name="Picture 8"/>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rcRect l="1631" t="7441" b="14714"/>
            <a:stretch/>
          </p:blipFill>
          <p:spPr bwMode="auto">
            <a:xfrm>
              <a:off x="2669458" y="1767313"/>
              <a:ext cx="1976620" cy="115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hteck 20"/>
            <p:cNvSpPr/>
            <p:nvPr/>
          </p:nvSpPr>
          <p:spPr>
            <a:xfrm>
              <a:off x="2671554" y="1162119"/>
              <a:ext cx="1980000" cy="47077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START</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786742" y="4016115"/>
              <a:ext cx="790486" cy="276261"/>
            </a:xfrm>
            <a:prstGeom prst="rect">
              <a:avLst/>
            </a:prstGeom>
            <a:noFill/>
            <a:extLst>
              <a:ext uri="{909E8E84-426E-40DD-AFC4-6F175D3DCCD1}">
                <a14:hiddenFill xmlns:a14="http://schemas.microsoft.com/office/drawing/2010/main">
                  <a:solidFill>
                    <a:srgbClr val="FFFFFF"/>
                  </a:solidFill>
                </a14:hiddenFill>
              </a:ext>
            </a:extLst>
          </p:spPr>
        </p:pic>
        <p:sp>
          <p:nvSpPr>
            <p:cNvPr id="26" name="Rechteck 25"/>
            <p:cNvSpPr/>
            <p:nvPr/>
          </p:nvSpPr>
          <p:spPr>
            <a:xfrm>
              <a:off x="2662344" y="1764001"/>
              <a:ext cx="1980000" cy="257847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a:solidFill>
                  <a:schemeClr val="tx2"/>
                </a:solidFill>
              </a:endParaRPr>
            </a:p>
          </p:txBody>
        </p:sp>
        <p:sp>
          <p:nvSpPr>
            <p:cNvPr id="34" name="Textfeld 33"/>
            <p:cNvSpPr txBox="1"/>
            <p:nvPr/>
          </p:nvSpPr>
          <p:spPr>
            <a:xfrm>
              <a:off x="2713627" y="4108642"/>
              <a:ext cx="866664" cy="123111"/>
            </a:xfrm>
            <a:prstGeom prst="rect">
              <a:avLst/>
            </a:prstGeom>
            <a:noFill/>
          </p:spPr>
          <p:txBody>
            <a:bodyPr wrap="square" rtlCol="0">
              <a:spAutoFit/>
            </a:bodyPr>
            <a:lstStyle/>
            <a:p>
              <a:r>
                <a:rPr lang="de-AT" sz="200" dirty="0"/>
                <a:t>www.voestalpine.com/railway-systems</a:t>
              </a:r>
            </a:p>
          </p:txBody>
        </p:sp>
        <p:sp>
          <p:nvSpPr>
            <p:cNvPr id="42" name="Textfeld 41"/>
            <p:cNvSpPr txBox="1"/>
            <p:nvPr/>
          </p:nvSpPr>
          <p:spPr>
            <a:xfrm>
              <a:off x="2667383" y="3330863"/>
              <a:ext cx="1974961" cy="400110"/>
            </a:xfrm>
            <a:prstGeom prst="rect">
              <a:avLst/>
            </a:prstGeom>
            <a:noFill/>
          </p:spPr>
          <p:txBody>
            <a:bodyPr wrap="square" rtlCol="0">
              <a:spAutoFit/>
            </a:bodyPr>
            <a:lstStyle>
              <a:defPPr>
                <a:defRPr lang="de-DE"/>
              </a:defPPr>
              <a:lvl1pPr>
                <a:defRPr sz="700">
                  <a:latin typeface="voestalpine Light" panose="020B0300030000000000" pitchFamily="34" charset="0"/>
                </a:defRPr>
              </a:lvl1pPr>
            </a:lstStyle>
            <a:p>
              <a:r>
                <a:rPr lang="de-AT" sz="1000" dirty="0">
                  <a:solidFill>
                    <a:srgbClr val="0082B4"/>
                  </a:solidFill>
                </a:rPr>
                <a:t>SUPPLY, LOGISTICS &amp;</a:t>
              </a:r>
            </a:p>
            <a:p>
              <a:r>
                <a:rPr lang="de-AT" sz="1000" dirty="0">
                  <a:solidFill>
                    <a:srgbClr val="0082B4"/>
                  </a:solidFill>
                </a:rPr>
                <a:t>INITIAL SERVICE</a:t>
              </a:r>
            </a:p>
          </p:txBody>
        </p:sp>
      </p:grpSp>
      <p:grpSp>
        <p:nvGrpSpPr>
          <p:cNvPr id="16" name="Gruppieren 15"/>
          <p:cNvGrpSpPr/>
          <p:nvPr/>
        </p:nvGrpSpPr>
        <p:grpSpPr>
          <a:xfrm>
            <a:off x="4696371" y="1165827"/>
            <a:ext cx="1994299" cy="3176646"/>
            <a:chOff x="4799387" y="1165827"/>
            <a:chExt cx="1994299" cy="3176646"/>
          </a:xfrm>
        </p:grpSpPr>
        <p:sp>
          <p:nvSpPr>
            <p:cNvPr id="22" name="Rechteck 21"/>
            <p:cNvSpPr/>
            <p:nvPr/>
          </p:nvSpPr>
          <p:spPr>
            <a:xfrm>
              <a:off x="4804230" y="1165827"/>
              <a:ext cx="1980000" cy="47077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RUN</a:t>
              </a:r>
            </a:p>
          </p:txBody>
        </p:sp>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913108" y="4018986"/>
              <a:ext cx="790486" cy="276261"/>
            </a:xfrm>
            <a:prstGeom prst="rect">
              <a:avLst/>
            </a:prstGeom>
            <a:noFill/>
            <a:extLst>
              <a:ext uri="{909E8E84-426E-40DD-AFC4-6F175D3DCCD1}">
                <a14:hiddenFill xmlns:a14="http://schemas.microsoft.com/office/drawing/2010/main">
                  <a:solidFill>
                    <a:srgbClr val="FFFFFF"/>
                  </a:solidFill>
                </a14:hiddenFill>
              </a:ext>
            </a:extLst>
          </p:spPr>
        </p:pic>
        <p:sp>
          <p:nvSpPr>
            <p:cNvPr id="31" name="Rechteck 30"/>
            <p:cNvSpPr/>
            <p:nvPr/>
          </p:nvSpPr>
          <p:spPr>
            <a:xfrm>
              <a:off x="4813686" y="1764311"/>
              <a:ext cx="1980000" cy="257816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a:solidFill>
                  <a:schemeClr val="tx2"/>
                </a:solidFill>
              </a:endParaRPr>
            </a:p>
          </p:txBody>
        </p:sp>
        <p:sp>
          <p:nvSpPr>
            <p:cNvPr id="35" name="Textfeld 34"/>
            <p:cNvSpPr txBox="1"/>
            <p:nvPr/>
          </p:nvSpPr>
          <p:spPr>
            <a:xfrm>
              <a:off x="4872615" y="4120170"/>
              <a:ext cx="866664" cy="123111"/>
            </a:xfrm>
            <a:prstGeom prst="rect">
              <a:avLst/>
            </a:prstGeom>
            <a:noFill/>
          </p:spPr>
          <p:txBody>
            <a:bodyPr wrap="square" rtlCol="0">
              <a:spAutoFit/>
            </a:bodyPr>
            <a:lstStyle/>
            <a:p>
              <a:r>
                <a:rPr lang="de-AT" sz="200" dirty="0"/>
                <a:t>www.voestalpine.com/railway-systems</a:t>
              </a:r>
            </a:p>
          </p:txBody>
        </p:sp>
        <p:pic>
          <p:nvPicPr>
            <p:cNvPr id="10" name="Grafik 9"/>
            <p:cNvPicPr>
              <a:picLocks noChangeAspect="1"/>
            </p:cNvPicPr>
            <p:nvPr/>
          </p:nvPicPr>
          <p:blipFill rotWithShape="1">
            <a:blip r:embed="rId11">
              <a:extLst>
                <a:ext uri="{BEBA8EAE-BF5A-486C-A8C5-ECC9F3942E4B}">
                  <a14:imgProps xmlns:a14="http://schemas.microsoft.com/office/drawing/2010/main">
                    <a14:imgLayer r:embed="rId12">
                      <a14:imgEffect>
                        <a14:saturation sat="33000"/>
                      </a14:imgEffect>
                    </a14:imgLayer>
                  </a14:imgProps>
                </a:ext>
              </a:extLst>
            </a:blip>
            <a:srcRect t="11593"/>
            <a:stretch/>
          </p:blipFill>
          <p:spPr>
            <a:xfrm>
              <a:off x="4820651" y="1767384"/>
              <a:ext cx="1973035" cy="1159171"/>
            </a:xfrm>
            <a:prstGeom prst="rect">
              <a:avLst/>
            </a:prstGeom>
          </p:spPr>
        </p:pic>
        <p:sp>
          <p:nvSpPr>
            <p:cNvPr id="44" name="Textfeld 43"/>
            <p:cNvSpPr txBox="1"/>
            <p:nvPr/>
          </p:nvSpPr>
          <p:spPr>
            <a:xfrm>
              <a:off x="4799387" y="3330863"/>
              <a:ext cx="1974961" cy="400110"/>
            </a:xfrm>
            <a:prstGeom prst="rect">
              <a:avLst/>
            </a:prstGeom>
            <a:noFill/>
          </p:spPr>
          <p:txBody>
            <a:bodyPr wrap="square" rtlCol="0">
              <a:spAutoFit/>
            </a:bodyPr>
            <a:lstStyle>
              <a:defPPr>
                <a:defRPr lang="de-DE"/>
              </a:defPPr>
              <a:lvl1pPr>
                <a:defRPr sz="700">
                  <a:latin typeface="voestalpine Light" panose="020B0300030000000000" pitchFamily="34" charset="0"/>
                </a:defRPr>
              </a:lvl1pPr>
            </a:lstStyle>
            <a:p>
              <a:r>
                <a:rPr lang="de-AT" sz="1000" dirty="0">
                  <a:solidFill>
                    <a:srgbClr val="0082B4"/>
                  </a:solidFill>
                </a:rPr>
                <a:t>MAINTENANCE &amp;</a:t>
              </a:r>
            </a:p>
            <a:p>
              <a:r>
                <a:rPr lang="de-AT" sz="1000" dirty="0">
                  <a:solidFill>
                    <a:srgbClr val="0082B4"/>
                  </a:solidFill>
                </a:rPr>
                <a:t>RECYCLING</a:t>
              </a:r>
            </a:p>
          </p:txBody>
        </p:sp>
      </p:grpSp>
      <p:grpSp>
        <p:nvGrpSpPr>
          <p:cNvPr id="17" name="Gruppieren 16"/>
          <p:cNvGrpSpPr/>
          <p:nvPr/>
        </p:nvGrpSpPr>
        <p:grpSpPr>
          <a:xfrm>
            <a:off x="6807985" y="1166576"/>
            <a:ext cx="1989996" cy="3175898"/>
            <a:chOff x="6807985" y="1166576"/>
            <a:chExt cx="1989996" cy="3175898"/>
          </a:xfrm>
        </p:grpSpPr>
        <p:sp>
          <p:nvSpPr>
            <p:cNvPr id="23" name="Rechteck 22"/>
            <p:cNvSpPr/>
            <p:nvPr/>
          </p:nvSpPr>
          <p:spPr>
            <a:xfrm>
              <a:off x="6817981" y="1166576"/>
              <a:ext cx="1980000" cy="470775"/>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PERFORM</a:t>
              </a:r>
            </a:p>
          </p:txBody>
        </p:sp>
        <p:pic>
          <p:nvPicPr>
            <p:cNvPr id="32"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951938" y="4019554"/>
              <a:ext cx="788862" cy="275693"/>
            </a:xfrm>
            <a:prstGeom prst="rect">
              <a:avLst/>
            </a:prstGeom>
            <a:noFill/>
            <a:extLst>
              <a:ext uri="{909E8E84-426E-40DD-AFC4-6F175D3DCCD1}">
                <a14:hiddenFill xmlns:a14="http://schemas.microsoft.com/office/drawing/2010/main">
                  <a:solidFill>
                    <a:srgbClr val="FFFFFF"/>
                  </a:solidFill>
                </a14:hiddenFill>
              </a:ext>
            </a:extLst>
          </p:spPr>
        </p:pic>
        <p:sp>
          <p:nvSpPr>
            <p:cNvPr id="33" name="Rechteck 32"/>
            <p:cNvSpPr/>
            <p:nvPr/>
          </p:nvSpPr>
          <p:spPr>
            <a:xfrm>
              <a:off x="6807985" y="1760388"/>
              <a:ext cx="1980000" cy="258208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a:solidFill>
                  <a:schemeClr val="tx2"/>
                </a:solidFill>
              </a:endParaRPr>
            </a:p>
          </p:txBody>
        </p:sp>
        <p:sp>
          <p:nvSpPr>
            <p:cNvPr id="36" name="Textfeld 35"/>
            <p:cNvSpPr txBox="1"/>
            <p:nvPr/>
          </p:nvSpPr>
          <p:spPr>
            <a:xfrm>
              <a:off x="6857355" y="4118656"/>
              <a:ext cx="866664" cy="123111"/>
            </a:xfrm>
            <a:prstGeom prst="rect">
              <a:avLst/>
            </a:prstGeom>
            <a:noFill/>
          </p:spPr>
          <p:txBody>
            <a:bodyPr wrap="square" rtlCol="0">
              <a:spAutoFit/>
            </a:bodyPr>
            <a:lstStyle/>
            <a:p>
              <a:r>
                <a:rPr lang="de-AT" sz="200" dirty="0"/>
                <a:t>www.voestalpine.com/railway-systems</a:t>
              </a:r>
            </a:p>
          </p:txBody>
        </p:sp>
        <p:sp>
          <p:nvSpPr>
            <p:cNvPr id="46" name="Textfeld 45"/>
            <p:cNvSpPr txBox="1"/>
            <p:nvPr/>
          </p:nvSpPr>
          <p:spPr>
            <a:xfrm>
              <a:off x="6823020" y="3330863"/>
              <a:ext cx="1974961" cy="246221"/>
            </a:xfrm>
            <a:prstGeom prst="rect">
              <a:avLst/>
            </a:prstGeom>
            <a:noFill/>
          </p:spPr>
          <p:txBody>
            <a:bodyPr wrap="square" rtlCol="0">
              <a:spAutoFit/>
            </a:bodyPr>
            <a:lstStyle>
              <a:defPPr>
                <a:defRPr lang="de-DE"/>
              </a:defPPr>
              <a:lvl1pPr>
                <a:defRPr sz="700">
                  <a:latin typeface="voestalpine Light" panose="020B0300030000000000" pitchFamily="34" charset="0"/>
                </a:defRPr>
              </a:lvl1pPr>
            </a:lstStyle>
            <a:p>
              <a:r>
                <a:rPr lang="de-AT" sz="1000" dirty="0">
                  <a:solidFill>
                    <a:srgbClr val="0082B4"/>
                  </a:solidFill>
                </a:rPr>
                <a:t>TRACK MANAGEMENT</a:t>
              </a:r>
            </a:p>
          </p:txBody>
        </p:sp>
      </p:grpSp>
      <p:pic>
        <p:nvPicPr>
          <p:cNvPr id="48" name="Grafik 47"/>
          <p:cNvPicPr>
            <a:picLocks noChangeAspect="1"/>
          </p:cNvPicPr>
          <p:nvPr/>
        </p:nvPicPr>
        <p:blipFill rotWithShape="1">
          <a:blip r:embed="rId13">
            <a:extLst>
              <a:ext uri="{BEBA8EAE-BF5A-486C-A8C5-ECC9F3942E4B}">
                <a14:imgProps xmlns:a14="http://schemas.microsoft.com/office/drawing/2010/main">
                  <a14:imgLayer r:embed="rId14">
                    <a14:imgEffect>
                      <a14:saturation sat="33000"/>
                    </a14:imgEffect>
                  </a14:imgLayer>
                </a14:imgProps>
              </a:ext>
            </a:extLst>
          </a:blip>
          <a:srcRect l="1" r="4958"/>
          <a:stretch/>
        </p:blipFill>
        <p:spPr>
          <a:xfrm>
            <a:off x="6815290" y="1767313"/>
            <a:ext cx="1974749" cy="1167616"/>
          </a:xfrm>
          <a:prstGeom prst="rect">
            <a:avLst/>
          </a:prstGeom>
        </p:spPr>
      </p:pic>
      <p:sp>
        <p:nvSpPr>
          <p:cNvPr id="54" name="Textfeld 53"/>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Tree>
    <p:extLst>
      <p:ext uri="{BB962C8B-B14F-4D97-AF65-F5344CB8AC3E}">
        <p14:creationId xmlns:p14="http://schemas.microsoft.com/office/powerpoint/2010/main" val="368167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4"/>
          </p:nvPr>
        </p:nvSpPr>
        <p:spPr>
          <a:xfrm>
            <a:off x="4643438" y="1821426"/>
            <a:ext cx="4248150" cy="2498162"/>
          </a:xfrm>
        </p:spPr>
        <p:txBody>
          <a:bodyPr>
            <a:normAutofit/>
          </a:bodyPr>
          <a:lstStyle/>
          <a:p>
            <a:pPr lvl="0">
              <a:lnSpc>
                <a:spcPct val="150000"/>
              </a:lnSpc>
              <a:buClr>
                <a:srgbClr val="0082B4"/>
              </a:buClr>
            </a:pPr>
            <a:r>
              <a:rPr lang="en-US" sz="1600" dirty="0">
                <a:solidFill>
                  <a:srgbClr val="E3E3E3">
                    <a:lumMod val="50000"/>
                  </a:srgbClr>
                </a:solidFill>
                <a:latin typeface="voestalpine Light" panose="020B0300030000000000" pitchFamily="34" charset="0"/>
              </a:rPr>
              <a:t>Innovative </a:t>
            </a:r>
            <a:r>
              <a:rPr lang="en-US" sz="1600" dirty="0">
                <a:solidFill>
                  <a:srgbClr val="0082B4"/>
                </a:solidFill>
                <a:latin typeface="voestalpine Light" panose="020B0300030000000000" pitchFamily="34" charset="0"/>
              </a:rPr>
              <a:t>diagnostic portfolio</a:t>
            </a:r>
            <a:endParaRPr lang="en-US" sz="1600" dirty="0">
              <a:solidFill>
                <a:srgbClr val="E3E3E3">
                  <a:lumMod val="50000"/>
                </a:srgbClr>
              </a:solidFill>
              <a:latin typeface="voestalpine Light" panose="020B0300030000000000" pitchFamily="34" charset="0"/>
            </a:endParaRPr>
          </a:p>
          <a:p>
            <a:pPr>
              <a:lnSpc>
                <a:spcPct val="150000"/>
              </a:lnSpc>
              <a:buClr>
                <a:srgbClr val="0082B4"/>
              </a:buClr>
            </a:pPr>
            <a:r>
              <a:rPr lang="de-AT" sz="1600" dirty="0">
                <a:solidFill>
                  <a:srgbClr val="0082B4"/>
                </a:solidFill>
                <a:latin typeface="voestalpine Light" panose="020B0300030000000000" pitchFamily="34" charset="0"/>
              </a:rPr>
              <a:t>Intelligent </a:t>
            </a:r>
            <a:r>
              <a:rPr lang="de-AT" sz="1600" dirty="0" err="1">
                <a:solidFill>
                  <a:srgbClr val="0082B4"/>
                </a:solidFill>
                <a:latin typeface="voestalpine Light" panose="020B0300030000000000" pitchFamily="34" charset="0"/>
              </a:rPr>
              <a:t>infrastructure</a:t>
            </a:r>
            <a:endParaRPr lang="de-AT" sz="1600" dirty="0">
              <a:solidFill>
                <a:srgbClr val="0082B4"/>
              </a:solidFill>
              <a:latin typeface="voestalpine Light" panose="020B0300030000000000" pitchFamily="34" charset="0"/>
            </a:endParaRPr>
          </a:p>
          <a:p>
            <a:pPr>
              <a:lnSpc>
                <a:spcPct val="150000"/>
              </a:lnSpc>
              <a:buClr>
                <a:srgbClr val="0082B4"/>
              </a:buClr>
            </a:pPr>
            <a:r>
              <a:rPr lang="de-AT" sz="1600" dirty="0">
                <a:solidFill>
                  <a:srgbClr val="0082B4"/>
                </a:solidFill>
                <a:latin typeface="voestalpine Light" panose="020B0300030000000000" pitchFamily="34" charset="0"/>
              </a:rPr>
              <a:t>Smart IT </a:t>
            </a:r>
            <a:r>
              <a:rPr lang="de-AT" sz="1600" dirty="0" err="1">
                <a:solidFill>
                  <a:srgbClr val="0082B4"/>
                </a:solidFill>
                <a:latin typeface="voestalpine Light" panose="020B0300030000000000" pitchFamily="34" charset="0"/>
              </a:rPr>
              <a:t>tools</a:t>
            </a:r>
            <a:r>
              <a:rPr lang="de-AT" sz="1600" dirty="0">
                <a:solidFill>
                  <a:srgbClr val="0082B4"/>
                </a:solidFill>
                <a:latin typeface="voestalpine Light" panose="020B0300030000000000" pitchFamily="34" charset="0"/>
              </a:rPr>
              <a:t> </a:t>
            </a:r>
            <a:r>
              <a:rPr lang="de-AT" sz="1600" dirty="0" err="1">
                <a:solidFill>
                  <a:srgbClr val="0082B4"/>
                </a:solidFill>
                <a:latin typeface="voestalpine Light" panose="020B0300030000000000" pitchFamily="34" charset="0"/>
              </a:rPr>
              <a:t>and</a:t>
            </a:r>
            <a:r>
              <a:rPr lang="de-AT" sz="1600" dirty="0">
                <a:solidFill>
                  <a:srgbClr val="0082B4"/>
                </a:solidFill>
                <a:latin typeface="voestalpine Light" panose="020B0300030000000000" pitchFamily="34" charset="0"/>
              </a:rPr>
              <a:t> </a:t>
            </a:r>
            <a:r>
              <a:rPr lang="de-AT" sz="1600" dirty="0" err="1">
                <a:solidFill>
                  <a:srgbClr val="0082B4"/>
                </a:solidFill>
                <a:latin typeface="voestalpine Light" panose="020B0300030000000000" pitchFamily="34" charset="0"/>
              </a:rPr>
              <a:t>apps</a:t>
            </a:r>
            <a:endParaRPr lang="de-AT" sz="1600" dirty="0">
              <a:solidFill>
                <a:srgbClr val="E3E3E3">
                  <a:lumMod val="50000"/>
                </a:srgbClr>
              </a:solidFill>
              <a:latin typeface="voestalpine Light" panose="020B0300030000000000" pitchFamily="34" charset="0"/>
            </a:endParaRPr>
          </a:p>
          <a:p>
            <a:pPr>
              <a:lnSpc>
                <a:spcPct val="150000"/>
              </a:lnSpc>
              <a:buClr>
                <a:srgbClr val="0082B4"/>
              </a:buClr>
            </a:pPr>
            <a:r>
              <a:rPr lang="en-US" sz="1600" dirty="0">
                <a:solidFill>
                  <a:schemeClr val="tx2"/>
                </a:solidFill>
                <a:latin typeface="voestalpine Light" panose="020B0300030000000000" pitchFamily="34" charset="0"/>
              </a:rPr>
              <a:t>Virtual models </a:t>
            </a:r>
            <a:r>
              <a:rPr lang="en-US" sz="1600" dirty="0">
                <a:solidFill>
                  <a:srgbClr val="E3E3E3">
                    <a:lumMod val="50000"/>
                  </a:srgbClr>
                </a:solidFill>
                <a:latin typeface="voestalpine Light" panose="020B0300030000000000" pitchFamily="34" charset="0"/>
              </a:rPr>
              <a:t>&amp; systems</a:t>
            </a:r>
          </a:p>
        </p:txBody>
      </p:sp>
      <p:pic>
        <p:nvPicPr>
          <p:cNvPr id="13" name="Bildplatzhalter 10"/>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41" r="41"/>
          <a:stretch/>
        </p:blipFill>
        <p:spPr>
          <a:xfrm>
            <a:off x="255162" y="2635480"/>
            <a:ext cx="2016124" cy="1085850"/>
          </a:xfrm>
          <a:prstGeom prst="rect">
            <a:avLst/>
          </a:prstGeom>
          <a:noFill/>
          <a:ln w="6350">
            <a:solidFill>
              <a:schemeClr val="accent3"/>
            </a:solidFill>
          </a:ln>
        </p:spPr>
      </p:pic>
      <p:pic>
        <p:nvPicPr>
          <p:cNvPr id="15" name="Bild 17" descr="FELIX-prduct-sheet_pic02.jpg"/>
          <p:cNvPicPr>
            <a:picLocks noGrp="1"/>
          </p:cNvPicPr>
          <p:nvPr>
            <p:ph type="pic" sz="quarter" idx="4294967295"/>
          </p:nvPr>
        </p:nvPicPr>
        <p:blipFill rotWithShape="1">
          <a:blip r:embed="rId3" cstate="hqprint">
            <a:extLst>
              <a:ext uri="{28A0092B-C50C-407E-A947-70E740481C1C}">
                <a14:useLocalDpi xmlns:a14="http://schemas.microsoft.com/office/drawing/2010/main"/>
              </a:ext>
            </a:extLst>
          </a:blip>
          <a:srcRect t="164" b="164"/>
          <a:stretch/>
        </p:blipFill>
        <p:spPr bwMode="auto">
          <a:xfrm>
            <a:off x="2416703" y="2643736"/>
            <a:ext cx="2016124" cy="1085850"/>
          </a:xfrm>
          <a:prstGeom prst="rect">
            <a:avLst/>
          </a:prstGeom>
          <a:noFill/>
          <a:ln w="6350">
            <a:solidFill>
              <a:schemeClr val="accent3"/>
            </a:solidFill>
          </a:ln>
        </p:spPr>
      </p:pic>
      <p:pic>
        <p:nvPicPr>
          <p:cNvPr id="16" name="Bildplatzhalter 13"/>
          <p:cNvPicPr>
            <a:picLocks noGrp="1" noChangeAspect="1"/>
          </p:cNvPicPr>
          <p:nvPr>
            <p:ph type="pic" sz="quarter" idx="13"/>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41" r="41"/>
          <a:stretch/>
        </p:blipFill>
        <p:spPr>
          <a:xfrm>
            <a:off x="256116" y="1470256"/>
            <a:ext cx="2016124" cy="1085850"/>
          </a:xfrm>
          <a:prstGeom prst="rect">
            <a:avLst/>
          </a:prstGeom>
          <a:ln w="6350">
            <a:solidFill>
              <a:schemeClr val="accent3"/>
            </a:solidFill>
          </a:ln>
        </p:spPr>
      </p:pic>
      <p:pic>
        <p:nvPicPr>
          <p:cNvPr id="17" name="Bildplatzhalter 3"/>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t="1171" b="1171"/>
          <a:stretch>
            <a:fillRect/>
          </a:stretch>
        </p:blipFill>
        <p:spPr>
          <a:xfrm>
            <a:off x="2416703" y="1470256"/>
            <a:ext cx="2016124" cy="1085850"/>
          </a:xfrm>
          <a:prstGeom prst="rect">
            <a:avLst/>
          </a:prstGeom>
          <a:ln w="6350">
            <a:solidFill>
              <a:schemeClr val="accent3"/>
            </a:solidFill>
          </a:ln>
        </p:spPr>
      </p:pic>
      <p:sp>
        <p:nvSpPr>
          <p:cNvPr id="18" name="Datumsplatzhalter 4"/>
          <p:cNvSpPr>
            <a:spLocks noGrp="1"/>
          </p:cNvSpPr>
          <p:nvPr>
            <p:ph type="dt" sz="half" idx="2"/>
          </p:nvPr>
        </p:nvSpPr>
        <p:spPr>
          <a:xfrm>
            <a:off x="543824" y="4707997"/>
            <a:ext cx="1105200" cy="273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19" name="Foliennummernplatzhalter 6"/>
          <p:cNvSpPr>
            <a:spLocks noGrp="1"/>
          </p:cNvSpPr>
          <p:nvPr>
            <p:ph type="sldNum" sz="quarter" idx="4"/>
          </p:nvPr>
        </p:nvSpPr>
        <p:spPr>
          <a:xfrm>
            <a:off x="256115" y="4707997"/>
            <a:ext cx="285749" cy="273844"/>
          </a:xfrm>
        </p:spPr>
        <p:txBody>
          <a:bodyPr/>
          <a:lstStyle/>
          <a:p>
            <a:fld id="{A7CD581C-92E0-41C6-BF48-DFCAD6021EEF}" type="slidenum">
              <a:rPr lang="de-AT" smtClean="0"/>
              <a:pPr/>
              <a:t>11</a:t>
            </a:fld>
            <a:endParaRPr lang="de-AT" dirty="0"/>
          </a:p>
        </p:txBody>
      </p:sp>
      <p:sp>
        <p:nvSpPr>
          <p:cNvPr id="20"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21" name="Textfeld 20"/>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3" name="Titel 2"/>
          <p:cNvSpPr>
            <a:spLocks noGrp="1"/>
          </p:cNvSpPr>
          <p:nvPr>
            <p:ph type="title"/>
          </p:nvPr>
        </p:nvSpPr>
        <p:spPr/>
        <p:txBody>
          <a:bodyPr/>
          <a:lstStyle/>
          <a:p>
            <a:r>
              <a:rPr lang="de-AT" dirty="0"/>
              <a:t>OUR VISION</a:t>
            </a:r>
            <a:br>
              <a:rPr lang="de-AT" dirty="0"/>
            </a:br>
            <a:r>
              <a:rPr lang="de-AT" dirty="0">
                <a:solidFill>
                  <a:srgbClr val="0082B4"/>
                </a:solidFill>
              </a:rPr>
              <a:t>THE DIGITAL RAILWAY</a:t>
            </a:r>
            <a:endParaRPr lang="de-AT" dirty="0"/>
          </a:p>
        </p:txBody>
      </p:sp>
    </p:spTree>
    <p:extLst>
      <p:ext uri="{BB962C8B-B14F-4D97-AF65-F5344CB8AC3E}">
        <p14:creationId xmlns:p14="http://schemas.microsoft.com/office/powerpoint/2010/main" val="41110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4"/>
          <p:cNvSpPr>
            <a:spLocks noGrp="1"/>
          </p:cNvSpPr>
          <p:nvPr>
            <p:ph type="dt" sz="half" idx="2"/>
          </p:nvPr>
        </p:nvSpPr>
        <p:spPr>
          <a:xfrm>
            <a:off x="543824" y="4707997"/>
            <a:ext cx="1105200" cy="273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19" name="Foliennummernplatzhalter 6"/>
          <p:cNvSpPr>
            <a:spLocks noGrp="1"/>
          </p:cNvSpPr>
          <p:nvPr>
            <p:ph type="sldNum" sz="quarter" idx="4"/>
          </p:nvPr>
        </p:nvSpPr>
        <p:spPr>
          <a:xfrm>
            <a:off x="256115" y="4707997"/>
            <a:ext cx="285749" cy="273844"/>
          </a:xfrm>
        </p:spPr>
        <p:txBody>
          <a:bodyPr/>
          <a:lstStyle/>
          <a:p>
            <a:fld id="{A7CD581C-92E0-41C6-BF48-DFCAD6021EEF}" type="slidenum">
              <a:rPr lang="de-AT" smtClean="0"/>
              <a:pPr/>
              <a:t>12</a:t>
            </a:fld>
            <a:endParaRPr lang="de-AT" dirty="0"/>
          </a:p>
        </p:txBody>
      </p:sp>
      <p:sp>
        <p:nvSpPr>
          <p:cNvPr id="20"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21" name="Textfeld 20"/>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3" name="Titel 2"/>
          <p:cNvSpPr>
            <a:spLocks noGrp="1"/>
          </p:cNvSpPr>
          <p:nvPr>
            <p:ph type="title"/>
          </p:nvPr>
        </p:nvSpPr>
        <p:spPr/>
        <p:txBody>
          <a:bodyPr/>
          <a:lstStyle/>
          <a:p>
            <a:br>
              <a:rPr lang="de-AT" dirty="0"/>
            </a:br>
            <a:r>
              <a:rPr lang="de-AT" dirty="0">
                <a:solidFill>
                  <a:srgbClr val="0082B4"/>
                </a:solidFill>
              </a:rPr>
              <a:t>THE DIGITAL RAILWAY – Check points</a:t>
            </a:r>
            <a:endParaRPr lang="de-AT" dirty="0"/>
          </a:p>
        </p:txBody>
      </p:sp>
      <p:pic>
        <p:nvPicPr>
          <p:cNvPr id="12" name="Picture 11"/>
          <p:cNvPicPr>
            <a:picLocks noChangeAspect="1"/>
          </p:cNvPicPr>
          <p:nvPr/>
        </p:nvPicPr>
        <p:blipFill>
          <a:blip r:embed="rId2"/>
          <a:stretch>
            <a:fillRect/>
          </a:stretch>
        </p:blipFill>
        <p:spPr>
          <a:xfrm>
            <a:off x="4098483" y="1598976"/>
            <a:ext cx="4717389" cy="2572044"/>
          </a:xfrm>
          <a:prstGeom prst="rect">
            <a:avLst/>
          </a:prstGeom>
        </p:spPr>
      </p:pic>
      <p:sp>
        <p:nvSpPr>
          <p:cNvPr id="22" name="Rectangle 21"/>
          <p:cNvSpPr/>
          <p:nvPr/>
        </p:nvSpPr>
        <p:spPr>
          <a:xfrm>
            <a:off x="255588" y="1291770"/>
            <a:ext cx="3842895" cy="2879250"/>
          </a:xfrm>
          <a:prstGeom prst="rect">
            <a:avLst/>
          </a:prstGeom>
        </p:spPr>
        <p:txBody>
          <a:bodyPr wrap="square">
            <a:spAutoFit/>
          </a:bodyPr>
          <a:lstStyle/>
          <a:p>
            <a:pPr marL="357188" lvl="1" indent="-176213">
              <a:lnSpc>
                <a:spcPct val="115000"/>
              </a:lnSpc>
              <a:buClr>
                <a:schemeClr val="tx2"/>
              </a:buClr>
              <a:buSzPct val="100000"/>
              <a:buFont typeface="voestalpine" panose="020B0500030000000000" pitchFamily="34" charset="0"/>
              <a:buChar char="»"/>
            </a:pPr>
            <a:r>
              <a:rPr lang="en-GB" sz="1400" dirty="0">
                <a:solidFill>
                  <a:schemeClr val="tx2"/>
                </a:solidFill>
                <a:latin typeface="voestalpine" panose="020B0500030000000000" pitchFamily="34" charset="0"/>
              </a:rPr>
              <a:t>Measurement &amp; monitoring</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Automatic Vehicle Identification [AVI]</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Derailment Detection [DRD]</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Hot Box Detection [HBD]</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Hot Wheel Detection [HWD]</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Dragging Equipment Detection [DED]</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Wheel Defect Detection [WDD]</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Weighing in Motion [WIM]</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Environmental Condition Monitoring [ECM]</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Acoustic Monitoring Sensor [AMS]</a:t>
            </a:r>
          </a:p>
          <a:p>
            <a:pPr marL="727200" lvl="1" indent="-176213">
              <a:lnSpc>
                <a:spcPct val="150000"/>
              </a:lnSpc>
              <a:spcAft>
                <a:spcPts val="0"/>
              </a:spcAft>
              <a:buClr>
                <a:schemeClr val="tx2"/>
              </a:buClr>
              <a:buSzPct val="100000"/>
              <a:buFont typeface="voestalpine" panose="020B0500030000000000" pitchFamily="34" charset="0"/>
              <a:buChar char="»"/>
            </a:pPr>
            <a:r>
              <a:rPr lang="en-GB" sz="1100" dirty="0">
                <a:latin typeface="voestalpine" panose="020B0500030000000000" pitchFamily="34" charset="0"/>
              </a:rPr>
              <a:t>Profile Validation System [PVS]</a:t>
            </a:r>
          </a:p>
        </p:txBody>
      </p:sp>
    </p:spTree>
    <p:extLst>
      <p:ext uri="{BB962C8B-B14F-4D97-AF65-F5344CB8AC3E}">
        <p14:creationId xmlns:p14="http://schemas.microsoft.com/office/powerpoint/2010/main" val="539112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Performance on Track</a:t>
            </a:r>
            <a:r>
              <a:rPr lang="de-AT" baseline="30000" dirty="0"/>
              <a:t>®</a:t>
            </a:r>
            <a:endParaRPr lang="de-AT" dirty="0"/>
          </a:p>
        </p:txBody>
      </p:sp>
      <p:sp>
        <p:nvSpPr>
          <p:cNvPr id="3" name="Untertitel 2"/>
          <p:cNvSpPr>
            <a:spLocks noGrp="1"/>
          </p:cNvSpPr>
          <p:nvPr>
            <p:ph type="subTitle" idx="1"/>
          </p:nvPr>
        </p:nvSpPr>
        <p:spPr>
          <a:xfrm>
            <a:off x="255588" y="2283117"/>
            <a:ext cx="8636000" cy="645821"/>
          </a:xfrm>
        </p:spPr>
        <p:txBody>
          <a:bodyPr/>
          <a:lstStyle/>
          <a:p>
            <a:r>
              <a:rPr lang="de-AT" dirty="0"/>
              <a:t>voestalpine </a:t>
            </a:r>
            <a:r>
              <a:rPr lang="de-AT" dirty="0" err="1"/>
              <a:t>Railway</a:t>
            </a:r>
            <a:r>
              <a:rPr lang="de-AT" dirty="0"/>
              <a:t> Systems</a:t>
            </a:r>
          </a:p>
        </p:txBody>
      </p:sp>
      <p:sp>
        <p:nvSpPr>
          <p:cNvPr id="7" name="Datumsplatzhalter 4"/>
          <p:cNvSpPr txBox="1">
            <a:spLocks/>
          </p:cNvSpPr>
          <p:nvPr/>
        </p:nvSpPr>
        <p:spPr>
          <a:xfrm>
            <a:off x="543824" y="4734501"/>
            <a:ext cx="1105200" cy="2736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04018A7-5FC2-4044-B4F4-DDC5C7D7ED76}" type="datetime1">
              <a:rPr lang="de-DE" sz="900" smtClean="0">
                <a:solidFill>
                  <a:srgbClr val="333333"/>
                </a:solidFill>
                <a:latin typeface="voestalpine" panose="020B0500030000000000" pitchFamily="34" charset="0"/>
              </a:rPr>
              <a:pPr algn="ctr">
                <a:defRPr/>
              </a:pPr>
              <a:t>24.03.2021</a:t>
            </a:fld>
            <a:endParaRPr lang="de-AT" sz="900" dirty="0">
              <a:solidFill>
                <a:srgbClr val="333333"/>
              </a:solidFill>
              <a:latin typeface="voestalpine" panose="020B0500030000000000" pitchFamily="34" charset="0"/>
            </a:endParaRPr>
          </a:p>
        </p:txBody>
      </p:sp>
      <p:sp>
        <p:nvSpPr>
          <p:cNvPr id="8" name="Foliennummernplatzhalter 6"/>
          <p:cNvSpPr>
            <a:spLocks noGrp="1"/>
          </p:cNvSpPr>
          <p:nvPr>
            <p:ph type="sldNum" sz="quarter" idx="4"/>
          </p:nvPr>
        </p:nvSpPr>
        <p:spPr>
          <a:xfrm>
            <a:off x="256115" y="4707997"/>
            <a:ext cx="285749" cy="273844"/>
          </a:xfrm>
        </p:spPr>
        <p:txBody>
          <a:bodyPr/>
          <a:lstStyle/>
          <a:p>
            <a:fld id="{A7CD581C-92E0-41C6-BF48-DFCAD6021EEF}" type="slidenum">
              <a:rPr lang="de-AT" smtClean="0"/>
              <a:pPr/>
              <a:t>13</a:t>
            </a:fld>
            <a:endParaRPr lang="de-AT" dirty="0"/>
          </a:p>
        </p:txBody>
      </p:sp>
      <p:sp>
        <p:nvSpPr>
          <p:cNvPr id="11"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12" name="Textfeld 11"/>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Tree>
    <p:extLst>
      <p:ext uri="{BB962C8B-B14F-4D97-AF65-F5344CB8AC3E}">
        <p14:creationId xmlns:p14="http://schemas.microsoft.com/office/powerpoint/2010/main" val="58348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1546750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7" name="think-cell Folie" r:id="rId5" imgW="359" imgH="360" progId="TCLayout.ActiveDocument.1">
                  <p:embed/>
                </p:oleObj>
              </mc:Choice>
              <mc:Fallback>
                <p:oleObj name="think-cell Folie" r:id="rId5" imgW="359" imgH="360" progId="TCLayout.ActiveDocument.1">
                  <p:embed/>
                  <p:pic>
                    <p:nvPicPr>
                      <p:cNvPr id="6" name="Objek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3200"/>
              </a:lnSpc>
              <a:spcBef>
                <a:spcPct val="0"/>
              </a:spcBef>
              <a:spcAft>
                <a:spcPct val="0"/>
              </a:spcAft>
            </a:pPr>
            <a:endParaRPr lang="de-AT" sz="3000" dirty="0">
              <a:latin typeface="voestalpine" panose="020B0500030000000000" pitchFamily="34" charset="0"/>
              <a:ea typeface="+mj-ea"/>
              <a:cs typeface="+mj-cs"/>
              <a:sym typeface="voestalpine" panose="020B0500030000000000" pitchFamily="34" charset="0"/>
            </a:endParaRPr>
          </a:p>
        </p:txBody>
      </p:sp>
      <p:sp>
        <p:nvSpPr>
          <p:cNvPr id="2" name="Titel 1"/>
          <p:cNvSpPr>
            <a:spLocks noGrp="1"/>
          </p:cNvSpPr>
          <p:nvPr>
            <p:ph type="title"/>
          </p:nvPr>
        </p:nvSpPr>
        <p:spPr/>
        <p:txBody>
          <a:bodyPr>
            <a:noAutofit/>
          </a:bodyPr>
          <a:lstStyle/>
          <a:p>
            <a:br>
              <a:rPr lang="de-AT" dirty="0"/>
            </a:br>
            <a:r>
              <a:rPr lang="de-AT" dirty="0"/>
              <a:t>STRATEGIC BUSINESS AREAS</a:t>
            </a:r>
          </a:p>
        </p:txBody>
      </p:sp>
      <p:sp>
        <p:nvSpPr>
          <p:cNvPr id="30" name="Datumsplatzhalter 4"/>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4" name="Foliennummernplatzhalter 3"/>
          <p:cNvSpPr>
            <a:spLocks noGrp="1"/>
          </p:cNvSpPr>
          <p:nvPr>
            <p:ph type="sldNum" sz="quarter" idx="4"/>
          </p:nvPr>
        </p:nvSpPr>
        <p:spPr/>
        <p:txBody>
          <a:bodyPr/>
          <a:lstStyle/>
          <a:p>
            <a:fld id="{A7CD581C-92E0-41C6-BF48-DFCAD6021EEF}" type="slidenum">
              <a:rPr lang="en-US" smtClean="0"/>
              <a:pPr/>
              <a:t>2</a:t>
            </a:fld>
            <a:endParaRPr lang="en-US" dirty="0"/>
          </a:p>
        </p:txBody>
      </p:sp>
      <p:sp>
        <p:nvSpPr>
          <p:cNvPr id="48" name="Rechteck 47">
            <a:extLst>
              <a:ext uri="{FF2B5EF4-FFF2-40B4-BE49-F238E27FC236}">
                <a16:creationId xmlns:a16="http://schemas.microsoft.com/office/drawing/2014/main" id="{44DB481F-519D-4D9D-AE1D-4C15A9D73AE8}"/>
              </a:ext>
            </a:extLst>
          </p:cNvPr>
          <p:cNvSpPr/>
          <p:nvPr/>
        </p:nvSpPr>
        <p:spPr>
          <a:xfrm>
            <a:off x="1869197" y="3885066"/>
            <a:ext cx="45719" cy="7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feld 30"/>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32"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59" name="Textfeld 58"/>
          <p:cNvSpPr txBox="1"/>
          <p:nvPr/>
        </p:nvSpPr>
        <p:spPr>
          <a:xfrm>
            <a:off x="5615879" y="4071388"/>
            <a:ext cx="3206480" cy="200055"/>
          </a:xfrm>
          <a:prstGeom prst="rect">
            <a:avLst/>
          </a:prstGeom>
          <a:noFill/>
        </p:spPr>
        <p:txBody>
          <a:bodyPr wrap="square" rtlCol="0">
            <a:spAutoFit/>
          </a:bodyPr>
          <a:lstStyle/>
          <a:p>
            <a:r>
              <a:rPr lang="de-AT" sz="700" dirty="0">
                <a:solidFill>
                  <a:schemeClr val="bg2">
                    <a:lumMod val="50000"/>
                  </a:schemeClr>
                </a:solidFill>
                <a:latin typeface="voestalpine Light" panose="020B0300030000000000" pitchFamily="34" charset="0"/>
              </a:rPr>
              <a:t>**</a:t>
            </a:r>
            <a:r>
              <a:rPr lang="en-US" sz="700" dirty="0">
                <a:solidFill>
                  <a:schemeClr val="bg2">
                    <a:lumMod val="50000"/>
                  </a:schemeClr>
                </a:solidFill>
                <a:latin typeface="voestalpine Light" panose="020B0300030000000000" pitchFamily="34" charset="0"/>
              </a:rPr>
              <a:t>Urban Traffic consists of the sub areas </a:t>
            </a:r>
            <a:r>
              <a:rPr lang="de-AT" sz="700" dirty="0" err="1">
                <a:solidFill>
                  <a:schemeClr val="bg2">
                    <a:lumMod val="50000"/>
                  </a:schemeClr>
                </a:solidFill>
                <a:latin typeface="voestalpine Light" panose="020B0300030000000000" pitchFamily="34" charset="0"/>
              </a:rPr>
              <a:t>Commuter</a:t>
            </a:r>
            <a:r>
              <a:rPr lang="de-AT" sz="700" dirty="0">
                <a:solidFill>
                  <a:schemeClr val="bg2">
                    <a:lumMod val="50000"/>
                  </a:schemeClr>
                </a:solidFill>
                <a:latin typeface="voestalpine Light" panose="020B0300030000000000" pitchFamily="34" charset="0"/>
              </a:rPr>
              <a:t>, Metro </a:t>
            </a:r>
            <a:r>
              <a:rPr lang="de-AT" sz="700" dirty="0" err="1">
                <a:solidFill>
                  <a:schemeClr val="bg2">
                    <a:lumMod val="50000"/>
                  </a:schemeClr>
                </a:solidFill>
                <a:latin typeface="voestalpine Light" panose="020B0300030000000000" pitchFamily="34" charset="0"/>
              </a:rPr>
              <a:t>and</a:t>
            </a:r>
            <a:r>
              <a:rPr lang="de-AT" sz="700" dirty="0">
                <a:solidFill>
                  <a:schemeClr val="bg2">
                    <a:lumMod val="50000"/>
                  </a:schemeClr>
                </a:solidFill>
                <a:latin typeface="voestalpine Light" panose="020B0300030000000000" pitchFamily="34" charset="0"/>
              </a:rPr>
              <a:t> Tram.</a:t>
            </a:r>
          </a:p>
        </p:txBody>
      </p:sp>
      <p:sp>
        <p:nvSpPr>
          <p:cNvPr id="60" name="Textfeld 59"/>
          <p:cNvSpPr txBox="1"/>
          <p:nvPr/>
        </p:nvSpPr>
        <p:spPr>
          <a:xfrm>
            <a:off x="3794119" y="4080598"/>
            <a:ext cx="1550084" cy="307777"/>
          </a:xfrm>
          <a:prstGeom prst="rect">
            <a:avLst/>
          </a:prstGeom>
          <a:noFill/>
        </p:spPr>
        <p:txBody>
          <a:bodyPr wrap="square" rtlCol="0">
            <a:spAutoFit/>
          </a:bodyPr>
          <a:lstStyle>
            <a:defPPr>
              <a:defRPr lang="de-DE"/>
            </a:defPPr>
            <a:lvl1pPr>
              <a:defRPr sz="700">
                <a:latin typeface="voestalpine Light" panose="020B0300030000000000" pitchFamily="34" charset="0"/>
              </a:defRPr>
            </a:lvl1pPr>
          </a:lstStyle>
          <a:p>
            <a:r>
              <a:rPr lang="de-AT" dirty="0">
                <a:solidFill>
                  <a:schemeClr val="bg2">
                    <a:lumMod val="50000"/>
                  </a:schemeClr>
                </a:solidFill>
              </a:rPr>
              <a:t>*</a:t>
            </a:r>
            <a:r>
              <a:rPr lang="en-US" dirty="0">
                <a:solidFill>
                  <a:schemeClr val="bg2">
                    <a:lumMod val="50000"/>
                  </a:schemeClr>
                </a:solidFill>
              </a:rPr>
              <a:t>Freight Traffic consists of the sub areas </a:t>
            </a:r>
            <a:r>
              <a:rPr lang="de-AT" dirty="0" err="1">
                <a:solidFill>
                  <a:schemeClr val="bg2">
                    <a:lumMod val="50000"/>
                  </a:schemeClr>
                </a:solidFill>
              </a:rPr>
              <a:t>Industry</a:t>
            </a:r>
            <a:r>
              <a:rPr lang="de-AT" dirty="0">
                <a:solidFill>
                  <a:schemeClr val="bg2">
                    <a:lumMod val="50000"/>
                  </a:schemeClr>
                </a:solidFill>
              </a:rPr>
              <a:t> </a:t>
            </a:r>
            <a:r>
              <a:rPr lang="de-AT" dirty="0" err="1">
                <a:solidFill>
                  <a:schemeClr val="bg2">
                    <a:lumMod val="50000"/>
                  </a:schemeClr>
                </a:solidFill>
              </a:rPr>
              <a:t>and</a:t>
            </a:r>
            <a:r>
              <a:rPr lang="de-AT" dirty="0">
                <a:solidFill>
                  <a:schemeClr val="bg2">
                    <a:lumMod val="50000"/>
                  </a:schemeClr>
                </a:solidFill>
              </a:rPr>
              <a:t> Heavy </a:t>
            </a:r>
            <a:r>
              <a:rPr lang="de-AT" dirty="0" err="1">
                <a:solidFill>
                  <a:schemeClr val="bg2">
                    <a:lumMod val="50000"/>
                  </a:schemeClr>
                </a:solidFill>
              </a:rPr>
              <a:t>Haul</a:t>
            </a:r>
            <a:r>
              <a:rPr lang="de-AT" dirty="0">
                <a:solidFill>
                  <a:schemeClr val="bg2">
                    <a:lumMod val="50000"/>
                  </a:schemeClr>
                </a:solidFill>
              </a:rPr>
              <a:t>.</a:t>
            </a:r>
          </a:p>
        </p:txBody>
      </p:sp>
      <p:sp>
        <p:nvSpPr>
          <p:cNvPr id="62" name="Rechteck 61"/>
          <p:cNvSpPr/>
          <p:nvPr/>
        </p:nvSpPr>
        <p:spPr>
          <a:xfrm>
            <a:off x="2052804" y="1307068"/>
            <a:ext cx="1552625" cy="45967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HIGH SPEED</a:t>
            </a:r>
            <a:br>
              <a:rPr lang="de-AT" sz="1200" dirty="0">
                <a:solidFill>
                  <a:schemeClr val="tx2"/>
                </a:solidFill>
              </a:rPr>
            </a:br>
            <a:r>
              <a:rPr lang="de-AT" sz="1200" dirty="0">
                <a:solidFill>
                  <a:schemeClr val="tx2"/>
                </a:solidFill>
              </a:rPr>
              <a:t>Traffic</a:t>
            </a:r>
          </a:p>
        </p:txBody>
      </p:sp>
      <p:sp>
        <p:nvSpPr>
          <p:cNvPr id="63" name="Rechteck 62"/>
          <p:cNvSpPr/>
          <p:nvPr/>
        </p:nvSpPr>
        <p:spPr>
          <a:xfrm>
            <a:off x="257653" y="1307068"/>
            <a:ext cx="1540326" cy="45967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MIXED</a:t>
            </a:r>
            <a:br>
              <a:rPr lang="de-AT" sz="1200" dirty="0">
                <a:solidFill>
                  <a:schemeClr val="tx2"/>
                </a:solidFill>
              </a:rPr>
            </a:br>
            <a:r>
              <a:rPr lang="de-AT" sz="1200" dirty="0">
                <a:solidFill>
                  <a:schemeClr val="tx2"/>
                </a:solidFill>
              </a:rPr>
              <a:t>Traffic</a:t>
            </a:r>
          </a:p>
        </p:txBody>
      </p:sp>
      <p:sp>
        <p:nvSpPr>
          <p:cNvPr id="64" name="Rechteck 63"/>
          <p:cNvSpPr/>
          <p:nvPr/>
        </p:nvSpPr>
        <p:spPr>
          <a:xfrm>
            <a:off x="3863115" y="1307068"/>
            <a:ext cx="1541810" cy="45967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FREIGHT</a:t>
            </a:r>
            <a:br>
              <a:rPr lang="de-AT" sz="1200" dirty="0">
                <a:solidFill>
                  <a:schemeClr val="tx2"/>
                </a:solidFill>
              </a:rPr>
            </a:br>
            <a:r>
              <a:rPr lang="de-AT" sz="1200" dirty="0">
                <a:solidFill>
                  <a:schemeClr val="tx2"/>
                </a:solidFill>
              </a:rPr>
              <a:t>Traffic*</a:t>
            </a:r>
          </a:p>
        </p:txBody>
      </p:sp>
      <p:sp>
        <p:nvSpPr>
          <p:cNvPr id="65" name="Rechteck 64"/>
          <p:cNvSpPr/>
          <p:nvPr/>
        </p:nvSpPr>
        <p:spPr>
          <a:xfrm>
            <a:off x="5667715" y="1307068"/>
            <a:ext cx="3206480" cy="45967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2"/>
                </a:solidFill>
              </a:rPr>
              <a:t>URBAN Traffic**</a:t>
            </a:r>
          </a:p>
          <a:p>
            <a:pPr algn="ctr"/>
            <a:r>
              <a:rPr lang="de-AT" sz="1200" dirty="0">
                <a:solidFill>
                  <a:schemeClr val="tx2"/>
                </a:solidFill>
              </a:rPr>
              <a:t>Tram                                  Metro</a:t>
            </a:r>
          </a:p>
        </p:txBody>
      </p:sp>
      <p:pic>
        <p:nvPicPr>
          <p:cNvPr id="66" name="Grafik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115" y="1856556"/>
            <a:ext cx="1543281" cy="2182640"/>
          </a:xfrm>
          <a:prstGeom prst="rect">
            <a:avLst/>
          </a:prstGeom>
          <a:ln w="3175">
            <a:solidFill>
              <a:schemeClr val="accent3"/>
            </a:solidFill>
          </a:ln>
        </p:spPr>
      </p:pic>
      <p:pic>
        <p:nvPicPr>
          <p:cNvPr id="67" name="Grafik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2373" y="1855233"/>
            <a:ext cx="1545151" cy="2185285"/>
          </a:xfrm>
          <a:prstGeom prst="rect">
            <a:avLst/>
          </a:prstGeom>
          <a:ln w="3175">
            <a:solidFill>
              <a:schemeClr val="accent3"/>
            </a:solidFill>
          </a:ln>
        </p:spPr>
      </p:pic>
      <p:pic>
        <p:nvPicPr>
          <p:cNvPr id="68" name="Grafik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0624" y="1855833"/>
            <a:ext cx="1544301" cy="2184082"/>
          </a:xfrm>
          <a:prstGeom prst="rect">
            <a:avLst/>
          </a:prstGeom>
          <a:ln w="3175">
            <a:solidFill>
              <a:schemeClr val="accent3"/>
            </a:solidFill>
          </a:ln>
        </p:spPr>
      </p:pic>
      <p:pic>
        <p:nvPicPr>
          <p:cNvPr id="69" name="Grafik 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7869" y="1855232"/>
            <a:ext cx="1545151" cy="2185285"/>
          </a:xfrm>
          <a:prstGeom prst="rect">
            <a:avLst/>
          </a:prstGeom>
          <a:ln w="3175">
            <a:solidFill>
              <a:schemeClr val="accent3"/>
            </a:solidFill>
          </a:ln>
        </p:spPr>
      </p:pic>
      <p:pic>
        <p:nvPicPr>
          <p:cNvPr id="70" name="Grafik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0841" y="1855232"/>
            <a:ext cx="1545151" cy="2185285"/>
          </a:xfrm>
          <a:prstGeom prst="rect">
            <a:avLst/>
          </a:prstGeom>
          <a:ln w="3175">
            <a:solidFill>
              <a:schemeClr val="accent3"/>
            </a:solidFill>
          </a:ln>
        </p:spPr>
      </p:pic>
    </p:spTree>
    <p:extLst>
      <p:ext uri="{BB962C8B-B14F-4D97-AF65-F5344CB8AC3E}">
        <p14:creationId xmlns:p14="http://schemas.microsoft.com/office/powerpoint/2010/main" val="2622698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28396" b="52"/>
          <a:stretch/>
        </p:blipFill>
        <p:spPr/>
      </p:pic>
      <p:sp>
        <p:nvSpPr>
          <p:cNvPr id="2" name="Titel 1"/>
          <p:cNvSpPr>
            <a:spLocks noGrp="1"/>
          </p:cNvSpPr>
          <p:nvPr>
            <p:ph type="title" idx="4294967295"/>
          </p:nvPr>
        </p:nvSpPr>
        <p:spPr>
          <a:xfrm>
            <a:off x="543824" y="3147822"/>
            <a:ext cx="6911975" cy="909638"/>
          </a:xfrm>
        </p:spPr>
        <p:txBody>
          <a:bodyPr>
            <a:noAutofit/>
          </a:bodyPr>
          <a:lstStyle/>
          <a:p>
            <a:r>
              <a:rPr lang="en-US" dirty="0">
                <a:solidFill>
                  <a:schemeClr val="bg1"/>
                </a:solidFill>
              </a:rPr>
              <a:t>MIXED TRAFFIC</a:t>
            </a:r>
            <a:br>
              <a:rPr lang="en-US" dirty="0">
                <a:solidFill>
                  <a:schemeClr val="bg1"/>
                </a:solidFill>
              </a:rPr>
            </a:br>
            <a:r>
              <a:rPr lang="en-US" dirty="0">
                <a:solidFill>
                  <a:schemeClr val="bg1"/>
                </a:solidFill>
              </a:rPr>
              <a:t>AVAILABILITY UP – COST DOWN</a:t>
            </a:r>
          </a:p>
        </p:txBody>
      </p:sp>
      <p:sp>
        <p:nvSpPr>
          <p:cNvPr id="16" name="Textfeld 15"/>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17"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8" name="Datumsplatzhalter 4"/>
          <p:cNvSpPr>
            <a:spLocks noGrp="1"/>
          </p:cNvSpPr>
          <p:nvPr>
            <p:ph type="dt" sz="half" idx="4294967295"/>
          </p:nvPr>
        </p:nvSpPr>
        <p:spPr>
          <a:xfrm>
            <a:off x="543824" y="4707997"/>
            <a:ext cx="1105200" cy="2736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9" name="Foliennummernplatzhalter 3"/>
          <p:cNvSpPr>
            <a:spLocks noGrp="1"/>
          </p:cNvSpPr>
          <p:nvPr>
            <p:ph type="sldNum" sz="quarter" idx="4294967295"/>
          </p:nvPr>
        </p:nvSpPr>
        <p:spPr>
          <a:xfrm>
            <a:off x="258417" y="4707997"/>
            <a:ext cx="356334" cy="273844"/>
          </a:xfrm>
          <a:prstGeom prst="rect">
            <a:avLst/>
          </a:prstGeom>
        </p:spPr>
        <p:txBody>
          <a:bodyPr/>
          <a:lstStyle/>
          <a:p>
            <a:fld id="{A7CD581C-92E0-41C6-BF48-DFCAD6021EEF}" type="slidenum">
              <a:rPr lang="en-US" sz="900" smtClean="0"/>
              <a:pPr/>
              <a:t>3</a:t>
            </a:fld>
            <a:endParaRPr lang="en-US" sz="900" dirty="0"/>
          </a:p>
        </p:txBody>
      </p:sp>
    </p:spTree>
    <p:extLst>
      <p:ext uri="{BB962C8B-B14F-4D97-AF65-F5344CB8AC3E}">
        <p14:creationId xmlns:p14="http://schemas.microsoft.com/office/powerpoint/2010/main" val="402483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dirty="0"/>
              <a:t>MIXED TRAFFIC</a:t>
            </a:r>
            <a:br>
              <a:rPr lang="en-US" dirty="0"/>
            </a:br>
            <a:r>
              <a:rPr lang="en-US" dirty="0">
                <a:solidFill>
                  <a:schemeClr val="tx2"/>
                </a:solidFill>
              </a:rPr>
              <a:t>AVAILABILITY UP – COST DOWN</a:t>
            </a:r>
            <a:endParaRPr lang="en-US" dirty="0"/>
          </a:p>
        </p:txBody>
      </p:sp>
      <p:sp>
        <p:nvSpPr>
          <p:cNvPr id="14" name="Textplatzhalter 5"/>
          <p:cNvSpPr>
            <a:spLocks noGrp="1"/>
          </p:cNvSpPr>
          <p:nvPr>
            <p:ph type="body" sz="quarter" idx="14"/>
          </p:nvPr>
        </p:nvSpPr>
        <p:spPr>
          <a:xfrm>
            <a:off x="4484502" y="1342951"/>
            <a:ext cx="4454180" cy="2806907"/>
          </a:xfrm>
        </p:spPr>
        <p:txBody>
          <a:bodyPr>
            <a:noAutofit/>
          </a:bodyPr>
          <a:lstStyle/>
          <a:p>
            <a:pPr marL="270000" lvl="2" indent="0">
              <a:spcAft>
                <a:spcPts val="1200"/>
              </a:spcAft>
              <a:buNone/>
            </a:pPr>
            <a:r>
              <a:rPr lang="en-US" sz="2000" dirty="0">
                <a:solidFill>
                  <a:schemeClr val="tx2"/>
                </a:solidFill>
                <a:latin typeface="voestalpine Light" panose="020B0300030000000000" pitchFamily="34" charset="0"/>
              </a:rPr>
              <a:t>Our Solutions</a:t>
            </a:r>
          </a:p>
          <a:p>
            <a:pPr lvl="2"/>
            <a:r>
              <a:rPr lang="en-US" sz="1400" dirty="0">
                <a:solidFill>
                  <a:schemeClr val="bg2">
                    <a:lumMod val="50000"/>
                  </a:schemeClr>
                </a:solidFill>
                <a:latin typeface="voestalpine Light" panose="020B0300030000000000" pitchFamily="34" charset="0"/>
              </a:rPr>
              <a:t>The </a:t>
            </a:r>
            <a:r>
              <a:rPr lang="en-US" sz="1400" dirty="0">
                <a:solidFill>
                  <a:schemeClr val="tx2"/>
                </a:solidFill>
                <a:latin typeface="voestalpine Light" panose="020B0300030000000000" pitchFamily="34" charset="0"/>
              </a:rPr>
              <a:t>largest portfolio </a:t>
            </a:r>
            <a:r>
              <a:rPr lang="en-US" sz="1400" dirty="0">
                <a:solidFill>
                  <a:schemeClr val="bg2">
                    <a:lumMod val="50000"/>
                  </a:schemeClr>
                </a:solidFill>
                <a:latin typeface="voestalpine Light" panose="020B0300030000000000" pitchFamily="34" charset="0"/>
              </a:rPr>
              <a:t>of heat-treated premium and </a:t>
            </a:r>
            <a:r>
              <a:rPr lang="en-US" sz="1400" dirty="0">
                <a:solidFill>
                  <a:schemeClr val="tx2"/>
                </a:solidFill>
                <a:latin typeface="voestalpine Light" panose="020B0300030000000000" pitchFamily="34" charset="0"/>
              </a:rPr>
              <a:t>super premium rail </a:t>
            </a:r>
            <a:r>
              <a:rPr lang="en-US" sz="1400" dirty="0">
                <a:solidFill>
                  <a:schemeClr val="bg2">
                    <a:lumMod val="50000"/>
                  </a:schemeClr>
                </a:solidFill>
                <a:latin typeface="voestalpine Light" panose="020B0300030000000000" pitchFamily="34" charset="0"/>
              </a:rPr>
              <a:t>grades</a:t>
            </a:r>
          </a:p>
          <a:p>
            <a:pPr lvl="2"/>
            <a:r>
              <a:rPr lang="en-US" sz="1400" dirty="0">
                <a:solidFill>
                  <a:schemeClr val="bg2">
                    <a:lumMod val="50000"/>
                  </a:schemeClr>
                </a:solidFill>
                <a:latin typeface="voestalpine Light" panose="020B0300030000000000" pitchFamily="34" charset="0"/>
              </a:rPr>
              <a:t>Product recommendations </a:t>
            </a:r>
            <a:r>
              <a:rPr lang="en-US" sz="1400" dirty="0">
                <a:solidFill>
                  <a:schemeClr val="tx2"/>
                </a:solidFill>
                <a:latin typeface="voestalpine Light" panose="020B0300030000000000" pitchFamily="34" charset="0"/>
              </a:rPr>
              <a:t>based on LCC database</a:t>
            </a:r>
          </a:p>
          <a:p>
            <a:pPr lvl="2"/>
            <a:r>
              <a:rPr lang="en-US" sz="1400" dirty="0">
                <a:solidFill>
                  <a:schemeClr val="bg2">
                    <a:lumMod val="50000"/>
                  </a:schemeClr>
                </a:solidFill>
                <a:latin typeface="voestalpine Light" panose="020B0300030000000000" pitchFamily="34" charset="0"/>
              </a:rPr>
              <a:t>System solutions with </a:t>
            </a:r>
            <a:r>
              <a:rPr lang="en-US" sz="1400" dirty="0">
                <a:solidFill>
                  <a:schemeClr val="tx2"/>
                </a:solidFill>
                <a:latin typeface="voestalpine Light" panose="020B0300030000000000" pitchFamily="34" charset="0"/>
              </a:rPr>
              <a:t>optimized</a:t>
            </a:r>
            <a:r>
              <a:rPr lang="en-US" sz="1400" dirty="0">
                <a:solidFill>
                  <a:schemeClr val="bg2">
                    <a:lumMod val="50000"/>
                  </a:schemeClr>
                </a:solidFill>
                <a:latin typeface="voestalpine Light" panose="020B0300030000000000" pitchFamily="34" charset="0"/>
              </a:rPr>
              <a:t> overall </a:t>
            </a:r>
            <a:r>
              <a:rPr lang="en-US" sz="1400" dirty="0">
                <a:solidFill>
                  <a:schemeClr val="tx2"/>
                </a:solidFill>
                <a:latin typeface="voestalpine Light" panose="020B0300030000000000" pitchFamily="34" charset="0"/>
              </a:rPr>
              <a:t>availability</a:t>
            </a:r>
            <a:r>
              <a:rPr lang="en-US" sz="1400" dirty="0">
                <a:solidFill>
                  <a:schemeClr val="bg2">
                    <a:lumMod val="50000"/>
                  </a:schemeClr>
                </a:solidFill>
                <a:latin typeface="voestalpine Light" panose="020B0300030000000000" pitchFamily="34" charset="0"/>
              </a:rPr>
              <a:t> and performance</a:t>
            </a:r>
          </a:p>
          <a:p>
            <a:pPr lvl="2"/>
            <a:r>
              <a:rPr lang="en-US" sz="1400" dirty="0">
                <a:solidFill>
                  <a:schemeClr val="bg2">
                    <a:lumMod val="50000"/>
                  </a:schemeClr>
                </a:solidFill>
                <a:latin typeface="voestalpine Light" panose="020B0300030000000000" pitchFamily="34" charset="0"/>
              </a:rPr>
              <a:t>Pre-assembled JIT deliveries to </a:t>
            </a:r>
            <a:r>
              <a:rPr lang="en-US" sz="1400" dirty="0">
                <a:solidFill>
                  <a:schemeClr val="tx2"/>
                </a:solidFill>
                <a:latin typeface="voestalpine Light" panose="020B0300030000000000" pitchFamily="34" charset="0"/>
              </a:rPr>
              <a:t>minimize down times</a:t>
            </a:r>
            <a:r>
              <a:rPr lang="en-US" sz="1400" dirty="0">
                <a:solidFill>
                  <a:schemeClr val="bg2">
                    <a:lumMod val="50000"/>
                  </a:schemeClr>
                </a:solidFill>
                <a:latin typeface="voestalpine Light" panose="020B0300030000000000" pitchFamily="34" charset="0"/>
              </a:rPr>
              <a:t> and </a:t>
            </a:r>
            <a:r>
              <a:rPr lang="en-US" sz="1400" dirty="0">
                <a:solidFill>
                  <a:schemeClr val="tx2"/>
                </a:solidFill>
                <a:latin typeface="voestalpine Light" panose="020B0300030000000000" pitchFamily="34" charset="0"/>
              </a:rPr>
              <a:t>maximize installed quality</a:t>
            </a:r>
          </a:p>
          <a:p>
            <a:pPr lvl="2"/>
            <a:r>
              <a:rPr lang="en-US" sz="1400" dirty="0">
                <a:solidFill>
                  <a:schemeClr val="bg2">
                    <a:lumMod val="50000"/>
                  </a:schemeClr>
                </a:solidFill>
                <a:latin typeface="voestalpine Light" panose="020B0300030000000000" pitchFamily="34" charset="0"/>
              </a:rPr>
              <a:t>Comprehensive service portfolio to </a:t>
            </a:r>
            <a:r>
              <a:rPr lang="en-US" sz="1400" dirty="0">
                <a:solidFill>
                  <a:schemeClr val="tx2"/>
                </a:solidFill>
                <a:latin typeface="voestalpine Light" panose="020B0300030000000000" pitchFamily="34" charset="0"/>
              </a:rPr>
              <a:t>optimize track performance</a:t>
            </a:r>
            <a:r>
              <a:rPr lang="en-US" sz="1400" dirty="0">
                <a:solidFill>
                  <a:schemeClr val="bg2">
                    <a:lumMod val="50000"/>
                  </a:schemeClr>
                </a:solidFill>
                <a:latin typeface="voestalpine Light" panose="020B0300030000000000" pitchFamily="34" charset="0"/>
              </a:rPr>
              <a:t> over the whole product lifecycle </a:t>
            </a:r>
          </a:p>
        </p:txBody>
      </p:sp>
      <p:sp>
        <p:nvSpPr>
          <p:cNvPr id="15" name="Datumsplatzhalter 4"/>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4" name="Foliennummernplatzhalter 3"/>
          <p:cNvSpPr>
            <a:spLocks noGrp="1"/>
          </p:cNvSpPr>
          <p:nvPr>
            <p:ph type="sldNum" sz="quarter" idx="4"/>
          </p:nvPr>
        </p:nvSpPr>
        <p:spPr/>
        <p:txBody>
          <a:bodyPr/>
          <a:lstStyle/>
          <a:p>
            <a:fld id="{A7CD581C-92E0-41C6-BF48-DFCAD6021EEF}" type="slidenum">
              <a:rPr lang="en-US" smtClean="0"/>
              <a:pPr/>
              <a:t>4</a:t>
            </a:fld>
            <a:endParaRPr lang="en-US" dirty="0"/>
          </a:p>
        </p:txBody>
      </p:sp>
      <p:sp>
        <p:nvSpPr>
          <p:cNvPr id="16" name="Textfeld 15"/>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17"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11" name="Textplatzhalter 5"/>
          <p:cNvSpPr txBox="1">
            <a:spLocks/>
          </p:cNvSpPr>
          <p:nvPr/>
        </p:nvSpPr>
        <p:spPr>
          <a:xfrm>
            <a:off x="6717" y="1342951"/>
            <a:ext cx="4248150" cy="1328327"/>
          </a:xfrm>
          <a:prstGeom prst="rect">
            <a:avLst/>
          </a:prstGeom>
        </p:spPr>
        <p:txBody>
          <a:bodyPr vert="horz" lIns="0" tIns="0" rIns="0" bIns="0" rtlCol="0">
            <a:noAutofit/>
          </a:bodyPr>
          <a:lstStyle>
            <a:lvl1pPr marL="270000" indent="-270000" algn="l" defTabSz="914400" rtl="0" eaLnBrk="1" latinLnBrk="0" hangingPunct="1">
              <a:lnSpc>
                <a:spcPct val="105000"/>
              </a:lnSpc>
              <a:spcBef>
                <a:spcPts val="0"/>
              </a:spcBef>
              <a:buClr>
                <a:schemeClr val="tx2"/>
              </a:buClr>
              <a:buSzPct val="100000"/>
              <a:buFont typeface="voestalpine" panose="020B0500030000000000" pitchFamily="34" charset="0"/>
              <a:buChar char="»"/>
              <a:defRPr sz="2000" kern="1200">
                <a:solidFill>
                  <a:schemeClr val="tx1"/>
                </a:solidFill>
                <a:latin typeface="voestalpine" panose="020B0500030000000000" pitchFamily="34" charset="0"/>
                <a:ea typeface="+mn-ea"/>
                <a:cs typeface="+mn-cs"/>
              </a:defRPr>
            </a:lvl1pPr>
            <a:lvl2pPr marL="27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360000" algn="l"/>
              </a:tabLst>
              <a:defRPr sz="2000" kern="1200">
                <a:solidFill>
                  <a:schemeClr val="tx1"/>
                </a:solidFill>
                <a:latin typeface="voestalpine" panose="020B0500030000000000" pitchFamily="34" charset="0"/>
                <a:ea typeface="+mn-ea"/>
                <a:cs typeface="+mn-cs"/>
              </a:defRPr>
            </a:lvl2pPr>
            <a:lvl3pPr marL="54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720000" algn="l"/>
              </a:tabLst>
              <a:defRPr lang="de-DE" sz="1800" kern="1200">
                <a:solidFill>
                  <a:schemeClr val="tx1"/>
                </a:solidFill>
                <a:latin typeface="voestalpine" panose="020B0500030000000000" pitchFamily="34" charset="0"/>
                <a:ea typeface="+mn-ea"/>
                <a:cs typeface="+mn-cs"/>
              </a:defRPr>
            </a:lvl3pPr>
            <a:lvl4pPr marL="810000" marR="0" indent="-270000" algn="l" defTabSz="914400" rtl="0" eaLnBrk="1" fontAlgn="auto" latinLnBrk="0" hangingPunct="1">
              <a:lnSpc>
                <a:spcPct val="105000"/>
              </a:lnSpc>
              <a:spcBef>
                <a:spcPts val="0"/>
              </a:spcBef>
              <a:spcAft>
                <a:spcPts val="0"/>
              </a:spcAft>
              <a:buClr>
                <a:srgbClr val="0082B4"/>
              </a:buClr>
              <a:buSzPct val="100000"/>
              <a:buFont typeface="voestalpine" panose="020B0500030000000000" pitchFamily="34" charset="0"/>
              <a:buChar char="»"/>
              <a:tabLst>
                <a:tab pos="1080000" algn="l"/>
              </a:tabLst>
              <a:defRPr lang="en-US" sz="1600" kern="1200" noProof="0">
                <a:solidFill>
                  <a:schemeClr val="tx1"/>
                </a:solidFill>
                <a:latin typeface="voestalpine" panose="020B0500030000000000" pitchFamily="34" charset="0"/>
                <a:ea typeface="+mn-ea"/>
                <a:cs typeface="+mn-cs"/>
              </a:defRPr>
            </a:lvl4pPr>
            <a:lvl5pPr marL="108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defRPr sz="1600" kern="1200">
                <a:solidFill>
                  <a:schemeClr val="tx1"/>
                </a:solidFill>
                <a:latin typeface="voestalpine" panose="020B0500030000000000" pitchFamily="34" charset="0"/>
                <a:ea typeface="+mn-ea"/>
                <a:cs typeface="+mn-cs"/>
              </a:defRPr>
            </a:lvl5pPr>
            <a:lvl6pPr marL="1350000" indent="-270000" algn="l" defTabSz="914400" rtl="0" eaLnBrk="1" latinLnBrk="0" hangingPunct="1">
              <a:spcBef>
                <a:spcPct val="20000"/>
              </a:spcBef>
              <a:buClr>
                <a:schemeClr val="tx2"/>
              </a:buClr>
              <a:buSzPct val="100000"/>
              <a:buFont typeface="voestalpine" panose="020B0500030000000000" pitchFamily="34" charset="0"/>
              <a:buChar char="»"/>
              <a:tabLst>
                <a:tab pos="1440000" algn="l"/>
              </a:tabLst>
              <a:defRPr sz="1200" kern="1200">
                <a:solidFill>
                  <a:schemeClr val="tx1"/>
                </a:solidFill>
                <a:latin typeface="voestalpine" panose="020B0500030000000000" pitchFamily="34" charset="0"/>
                <a:ea typeface="+mn-ea"/>
                <a:cs typeface="+mn-cs"/>
              </a:defRPr>
            </a:lvl6pPr>
            <a:lvl7pPr marL="1258888" indent="-358775" algn="l" defTabSz="914400" rtl="0" eaLnBrk="1" latinLnBrk="0" hangingPunct="1">
              <a:spcBef>
                <a:spcPct val="20000"/>
              </a:spcBef>
              <a:buFont typeface="Arial" pitchFamily="34" charset="0"/>
              <a:buChar char="•"/>
              <a:tabLst>
                <a:tab pos="1790700" algn="l"/>
              </a:tabLst>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lvl="2" indent="0">
              <a:spcAft>
                <a:spcPts val="1200"/>
              </a:spcAft>
              <a:buFont typeface="voestalpine" panose="020B0500030000000000" pitchFamily="34" charset="0"/>
              <a:buNone/>
            </a:pPr>
            <a:r>
              <a:rPr lang="en-US" sz="2000" dirty="0">
                <a:solidFill>
                  <a:schemeClr val="tx2"/>
                </a:solidFill>
                <a:latin typeface="voestalpine Light" panose="020B0300030000000000" pitchFamily="34" charset="0"/>
              </a:rPr>
              <a:t>Environment &amp; Challenges</a:t>
            </a:r>
          </a:p>
          <a:p>
            <a:pPr lvl="2"/>
            <a:r>
              <a:rPr lang="en-US" sz="1400" dirty="0">
                <a:solidFill>
                  <a:schemeClr val="bg2">
                    <a:lumMod val="50000"/>
                  </a:schemeClr>
                </a:solidFill>
                <a:latin typeface="voestalpine Light" panose="020B0300030000000000" pitchFamily="34" charset="0"/>
              </a:rPr>
              <a:t>Increasing </a:t>
            </a:r>
            <a:r>
              <a:rPr lang="en-US" sz="1400" dirty="0">
                <a:solidFill>
                  <a:schemeClr val="tx2"/>
                </a:solidFill>
                <a:latin typeface="voestalpine Light" panose="020B0300030000000000" pitchFamily="34" charset="0"/>
              </a:rPr>
              <a:t>train frequencies </a:t>
            </a:r>
            <a:r>
              <a:rPr lang="en-US" sz="1400" dirty="0">
                <a:solidFill>
                  <a:schemeClr val="bg2">
                    <a:lumMod val="50000"/>
                  </a:schemeClr>
                </a:solidFill>
                <a:latin typeface="voestalpine Light" panose="020B0300030000000000" pitchFamily="34" charset="0"/>
              </a:rPr>
              <a:t>and axle loads</a:t>
            </a:r>
          </a:p>
          <a:p>
            <a:pPr lvl="2"/>
            <a:r>
              <a:rPr lang="en-US" sz="1400" dirty="0">
                <a:solidFill>
                  <a:schemeClr val="bg2">
                    <a:lumMod val="50000"/>
                  </a:schemeClr>
                </a:solidFill>
                <a:latin typeface="voestalpine Light" panose="020B0300030000000000" pitchFamily="34" charset="0"/>
              </a:rPr>
              <a:t>Decreasing </a:t>
            </a:r>
            <a:r>
              <a:rPr lang="en-US" sz="1400" dirty="0">
                <a:solidFill>
                  <a:schemeClr val="tx2"/>
                </a:solidFill>
                <a:latin typeface="voestalpine Light" panose="020B0300030000000000" pitchFamily="34" charset="0"/>
              </a:rPr>
              <a:t>maintenance windows</a:t>
            </a:r>
          </a:p>
          <a:p>
            <a:pPr lvl="2"/>
            <a:r>
              <a:rPr lang="en-US" sz="1400" dirty="0">
                <a:solidFill>
                  <a:schemeClr val="bg2">
                    <a:lumMod val="50000"/>
                  </a:schemeClr>
                </a:solidFill>
                <a:latin typeface="voestalpine Light" panose="020B0300030000000000" pitchFamily="34" charset="0"/>
              </a:rPr>
              <a:t>Increasing costs and </a:t>
            </a:r>
            <a:r>
              <a:rPr lang="en-US" sz="1400" dirty="0">
                <a:solidFill>
                  <a:schemeClr val="tx2"/>
                </a:solidFill>
                <a:latin typeface="voestalpine Light" panose="020B0300030000000000" pitchFamily="34" charset="0"/>
              </a:rPr>
              <a:t>rising performance pressure</a:t>
            </a:r>
            <a:r>
              <a:rPr lang="en-US" sz="1400" dirty="0">
                <a:solidFill>
                  <a:schemeClr val="bg2">
                    <a:lumMod val="50000"/>
                  </a:schemeClr>
                </a:solidFill>
                <a:latin typeface="voestalpine Light" panose="020B0300030000000000" pitchFamily="34" charset="0"/>
              </a:rPr>
              <a:t> for railway organizations</a:t>
            </a:r>
          </a:p>
        </p:txBody>
      </p:sp>
      <p:cxnSp>
        <p:nvCxnSpPr>
          <p:cNvPr id="5" name="Gerader Verbinder 4"/>
          <p:cNvCxnSpPr/>
          <p:nvPr/>
        </p:nvCxnSpPr>
        <p:spPr>
          <a:xfrm>
            <a:off x="4254867" y="1342951"/>
            <a:ext cx="0" cy="31429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23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543824" y="3147822"/>
            <a:ext cx="6911975" cy="909638"/>
          </a:xfrm>
        </p:spPr>
        <p:txBody>
          <a:bodyPr>
            <a:noAutofit/>
          </a:bodyPr>
          <a:lstStyle/>
          <a:p>
            <a:r>
              <a:rPr lang="en-US" dirty="0">
                <a:solidFill>
                  <a:schemeClr val="bg1"/>
                </a:solidFill>
              </a:rPr>
              <a:t>MIXED TRAFFIC</a:t>
            </a:r>
            <a:br>
              <a:rPr lang="en-US" dirty="0">
                <a:solidFill>
                  <a:schemeClr val="bg1"/>
                </a:solidFill>
              </a:rPr>
            </a:br>
            <a:r>
              <a:rPr lang="en-US" dirty="0">
                <a:solidFill>
                  <a:schemeClr val="bg1"/>
                </a:solidFill>
              </a:rPr>
              <a:t>AVAILABILITY UP – COST DOWN</a:t>
            </a:r>
          </a:p>
        </p:txBody>
      </p:sp>
      <p:sp>
        <p:nvSpPr>
          <p:cNvPr id="16" name="Textfeld 15"/>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17"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18" name="Datumsplatzhalter 4"/>
          <p:cNvSpPr>
            <a:spLocks noGrp="1"/>
          </p:cNvSpPr>
          <p:nvPr>
            <p:ph type="dt" sz="half" idx="4294967295"/>
          </p:nvPr>
        </p:nvSpPr>
        <p:spPr>
          <a:xfrm>
            <a:off x="543824" y="4729768"/>
            <a:ext cx="1105200" cy="2736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19" name="Foliennummernplatzhalter 3"/>
          <p:cNvSpPr>
            <a:spLocks noGrp="1"/>
          </p:cNvSpPr>
          <p:nvPr>
            <p:ph type="sldNum" sz="quarter" idx="4294967295"/>
          </p:nvPr>
        </p:nvSpPr>
        <p:spPr>
          <a:xfrm>
            <a:off x="174173" y="4729768"/>
            <a:ext cx="353178" cy="273844"/>
          </a:xfrm>
          <a:prstGeom prst="rect">
            <a:avLst/>
          </a:prstGeom>
        </p:spPr>
        <p:txBody>
          <a:bodyPr/>
          <a:lstStyle/>
          <a:p>
            <a:fld id="{A7CD581C-92E0-41C6-BF48-DFCAD6021EEF}" type="slidenum">
              <a:rPr lang="en-US" sz="900" smtClean="0"/>
              <a:pPr/>
              <a:t>5</a:t>
            </a:fld>
            <a:endParaRPr lang="en-US" sz="900" dirty="0"/>
          </a:p>
        </p:txBody>
      </p:sp>
      <p:sp>
        <p:nvSpPr>
          <p:cNvPr id="6" name="Rechteck 5"/>
          <p:cNvSpPr/>
          <p:nvPr/>
        </p:nvSpPr>
        <p:spPr>
          <a:xfrm>
            <a:off x="2" y="3955143"/>
            <a:ext cx="9143998" cy="1178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t="4413" b="20706"/>
          <a:stretch/>
        </p:blipFill>
        <p:spPr>
          <a:xfrm>
            <a:off x="-4950" y="155027"/>
            <a:ext cx="9153901" cy="4848341"/>
          </a:xfrm>
          <a:prstGeom prst="rect">
            <a:avLst/>
          </a:prstGeom>
        </p:spPr>
      </p:pic>
    </p:spTree>
    <p:extLst>
      <p:ext uri="{BB962C8B-B14F-4D97-AF65-F5344CB8AC3E}">
        <p14:creationId xmlns:p14="http://schemas.microsoft.com/office/powerpoint/2010/main" val="26344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4"/>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4" name="Foliennummernplatzhalter 3"/>
          <p:cNvSpPr>
            <a:spLocks noGrp="1"/>
          </p:cNvSpPr>
          <p:nvPr>
            <p:ph type="sldNum" sz="quarter" idx="4"/>
          </p:nvPr>
        </p:nvSpPr>
        <p:spPr/>
        <p:txBody>
          <a:bodyPr/>
          <a:lstStyle/>
          <a:p>
            <a:fld id="{A7CD581C-92E0-41C6-BF48-DFCAD6021EEF}" type="slidenum">
              <a:rPr lang="en-US" smtClean="0"/>
              <a:pPr/>
              <a:t>6</a:t>
            </a:fld>
            <a:endParaRPr lang="en-US" dirty="0"/>
          </a:p>
        </p:txBody>
      </p:sp>
      <p:sp>
        <p:nvSpPr>
          <p:cNvPr id="16" name="Textfeld 15"/>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17"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12" name="Inhaltsplatzhalter 2"/>
          <p:cNvSpPr txBox="1">
            <a:spLocks/>
          </p:cNvSpPr>
          <p:nvPr/>
        </p:nvSpPr>
        <p:spPr>
          <a:xfrm>
            <a:off x="288000" y="1079999"/>
            <a:ext cx="5355563" cy="3325313"/>
          </a:xfrm>
          <a:prstGeom prst="rect">
            <a:avLst/>
          </a:prstGeom>
        </p:spPr>
        <p:txBody>
          <a:bodyPr>
            <a:noAutofit/>
          </a:bodyPr>
          <a:lstStyle>
            <a:lvl1pPr marL="270000" indent="-270000" algn="l" defTabSz="914400" rtl="0" eaLnBrk="1" latinLnBrk="0" hangingPunct="1">
              <a:lnSpc>
                <a:spcPct val="105000"/>
              </a:lnSpc>
              <a:spcBef>
                <a:spcPts val="0"/>
              </a:spcBef>
              <a:buClr>
                <a:schemeClr val="tx2"/>
              </a:buClr>
              <a:buSzPct val="100000"/>
              <a:buFont typeface="voestalpine" panose="020B0500030000000000" pitchFamily="34" charset="0"/>
              <a:buChar char="»"/>
              <a:defRPr sz="2000" kern="1200">
                <a:solidFill>
                  <a:schemeClr val="tx1"/>
                </a:solidFill>
                <a:latin typeface="voestalpine" panose="020B0500030000000000" pitchFamily="34" charset="0"/>
                <a:ea typeface="+mn-ea"/>
                <a:cs typeface="+mn-cs"/>
              </a:defRPr>
            </a:lvl1pPr>
            <a:lvl2pPr marL="27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360000" algn="l"/>
              </a:tabLst>
              <a:defRPr sz="2000" kern="1200">
                <a:solidFill>
                  <a:schemeClr val="tx1"/>
                </a:solidFill>
                <a:latin typeface="voestalpine" panose="020B0500030000000000" pitchFamily="34" charset="0"/>
                <a:ea typeface="+mn-ea"/>
                <a:cs typeface="+mn-cs"/>
              </a:defRPr>
            </a:lvl2pPr>
            <a:lvl3pPr marL="54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720000" algn="l"/>
              </a:tabLst>
              <a:defRPr lang="de-DE" sz="1800" kern="1200" dirty="0" smtClean="0">
                <a:solidFill>
                  <a:schemeClr val="tx1"/>
                </a:solidFill>
                <a:latin typeface="voestalpine" panose="020B0500030000000000" pitchFamily="34" charset="0"/>
                <a:ea typeface="+mn-ea"/>
                <a:cs typeface="+mn-cs"/>
              </a:defRPr>
            </a:lvl3pPr>
            <a:lvl4pPr marL="810000" marR="0" indent="-270000" algn="l" defTabSz="914400" rtl="0" eaLnBrk="1" fontAlgn="auto" latinLnBrk="0" hangingPunct="1">
              <a:lnSpc>
                <a:spcPct val="105000"/>
              </a:lnSpc>
              <a:spcBef>
                <a:spcPts val="0"/>
              </a:spcBef>
              <a:spcAft>
                <a:spcPts val="0"/>
              </a:spcAft>
              <a:buClr>
                <a:srgbClr val="0082B4"/>
              </a:buClr>
              <a:buSzPct val="100000"/>
              <a:buFont typeface="voestalpine" panose="020B0500030000000000" pitchFamily="34" charset="0"/>
              <a:buChar char="»"/>
              <a:tabLst>
                <a:tab pos="1080000" algn="l"/>
              </a:tabLst>
              <a:defRPr lang="en-US" sz="1600" kern="1200" noProof="0" dirty="0">
                <a:solidFill>
                  <a:schemeClr val="tx1"/>
                </a:solidFill>
                <a:latin typeface="voestalpine" panose="020B0500030000000000" pitchFamily="34" charset="0"/>
                <a:ea typeface="+mn-ea"/>
                <a:cs typeface="+mn-cs"/>
              </a:defRPr>
            </a:lvl4pPr>
            <a:lvl5pPr marL="108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defRPr sz="1400" kern="1200">
                <a:solidFill>
                  <a:schemeClr val="tx1"/>
                </a:solidFill>
                <a:latin typeface="voestalpine" panose="020B0500030000000000" pitchFamily="34" charset="0"/>
                <a:ea typeface="+mn-ea"/>
                <a:cs typeface="+mn-cs"/>
              </a:defRPr>
            </a:lvl5pPr>
            <a:lvl6pPr marL="1350000" indent="-270000" algn="l" defTabSz="914400" rtl="0" eaLnBrk="1" latinLnBrk="0" hangingPunct="1">
              <a:spcBef>
                <a:spcPct val="20000"/>
              </a:spcBef>
              <a:buClr>
                <a:schemeClr val="tx2"/>
              </a:buClr>
              <a:buSzPct val="100000"/>
              <a:buFont typeface="voestalpine" panose="020B0500030000000000" pitchFamily="34" charset="0"/>
              <a:buChar char="»"/>
              <a:tabLst>
                <a:tab pos="1440000" algn="l"/>
              </a:tabLst>
              <a:defRPr sz="1200" kern="1200">
                <a:solidFill>
                  <a:schemeClr val="tx1"/>
                </a:solidFill>
                <a:latin typeface="voestalpine" panose="020B0500030000000000" pitchFamily="34" charset="0"/>
                <a:ea typeface="+mn-ea"/>
                <a:cs typeface="+mn-cs"/>
              </a:defRPr>
            </a:lvl6pPr>
            <a:lvl7pPr marL="1258888" indent="-358775" algn="l" defTabSz="914400" rtl="0" eaLnBrk="1" latinLnBrk="0" hangingPunct="1">
              <a:spcBef>
                <a:spcPct val="20000"/>
              </a:spcBef>
              <a:buFont typeface="Arial" pitchFamily="34" charset="0"/>
              <a:buChar char="•"/>
              <a:tabLst>
                <a:tab pos="1790700" algn="l"/>
              </a:tabLst>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0">
              <a:lnSpc>
                <a:spcPct val="115000"/>
              </a:lnSpc>
              <a:buNone/>
            </a:pPr>
            <a:endParaRPr lang="en-GB" sz="1100" dirty="0">
              <a:solidFill>
                <a:schemeClr val="tx2"/>
              </a:solidFill>
              <a:latin typeface="+mn-lt"/>
              <a:ea typeface="Yu Gothic Light" panose="020B0300000000000000" pitchFamily="34" charset="-128"/>
            </a:endParaRPr>
          </a:p>
          <a:p>
            <a:pPr marL="180975" indent="0">
              <a:lnSpc>
                <a:spcPct val="115000"/>
              </a:lnSpc>
              <a:buNone/>
            </a:pPr>
            <a:r>
              <a:rPr lang="en-GB" sz="1100" dirty="0">
                <a:solidFill>
                  <a:schemeClr val="tx2"/>
                </a:solidFill>
                <a:latin typeface="+mn-lt"/>
                <a:ea typeface="Yu Gothic Light" panose="020B0300000000000000" pitchFamily="34" charset="-128"/>
              </a:rPr>
              <a:t>The need:</a:t>
            </a:r>
          </a:p>
          <a:p>
            <a:pPr marL="628650" indent="-180975"/>
            <a:r>
              <a:rPr lang="en-GB" sz="1100" dirty="0">
                <a:latin typeface="+mn-lt"/>
                <a:ea typeface="Yu Gothic Light" panose="020B0300000000000000" pitchFamily="34" charset="-128"/>
              </a:rPr>
              <a:t>In 2016, ÖBB proposed the development </a:t>
            </a:r>
            <a:r>
              <a:rPr lang="en-US" sz="1100" dirty="0">
                <a:latin typeface="+mn-lt"/>
                <a:ea typeface="Yu Gothic Light" panose="020B0300000000000000" pitchFamily="34" charset="-128"/>
              </a:rPr>
              <a:t>of a new switch rail profile that is much stiffer in lateral direction than a standard switch rail profile with the aim to detect an object of 12mm size between switch rail and stock rail without using an external end position detector.</a:t>
            </a:r>
            <a:endParaRPr lang="en-GB" sz="1100" dirty="0">
              <a:latin typeface="+mn-lt"/>
              <a:ea typeface="Yu Gothic Light" panose="020B0300000000000000" pitchFamily="34" charset="-128"/>
            </a:endParaRPr>
          </a:p>
          <a:p>
            <a:pPr marL="180975" indent="0">
              <a:buNone/>
            </a:pPr>
            <a:endParaRPr lang="it-IT" sz="1100" dirty="0">
              <a:solidFill>
                <a:schemeClr val="tx2"/>
              </a:solidFill>
              <a:latin typeface="+mn-lt"/>
              <a:ea typeface="Yu Gothic Light" panose="020B0300000000000000" pitchFamily="34" charset="-128"/>
            </a:endParaRPr>
          </a:p>
          <a:p>
            <a:pPr marL="180975" indent="0">
              <a:lnSpc>
                <a:spcPct val="115000"/>
              </a:lnSpc>
              <a:buNone/>
            </a:pPr>
            <a:r>
              <a:rPr lang="it-IT" sz="1100" dirty="0">
                <a:solidFill>
                  <a:schemeClr val="tx2"/>
                </a:solidFill>
                <a:latin typeface="+mn-lt"/>
                <a:ea typeface="Yu Gothic Light" panose="020B0300000000000000" pitchFamily="34" charset="-128"/>
              </a:rPr>
              <a:t>The solution:</a:t>
            </a:r>
          </a:p>
          <a:p>
            <a:pPr marL="627188" lvl="3" indent="-176213">
              <a:lnSpc>
                <a:spcPct val="115000"/>
              </a:lnSpc>
              <a:buClr>
                <a:schemeClr val="tx2"/>
              </a:buClr>
            </a:pPr>
            <a:r>
              <a:rPr lang="en-US" sz="1100" dirty="0">
                <a:latin typeface="+mn-lt"/>
                <a:ea typeface="Yu Gothic Light" panose="020B0300000000000000" pitchFamily="34" charset="-128"/>
              </a:rPr>
              <a:t>New 60E1A-84 profile </a:t>
            </a:r>
          </a:p>
          <a:p>
            <a:pPr marL="897188" lvl="4" indent="-176213">
              <a:lnSpc>
                <a:spcPct val="115000"/>
              </a:lnSpc>
              <a:buClr>
                <a:schemeClr val="tx2"/>
              </a:buClr>
            </a:pPr>
            <a:r>
              <a:rPr lang="en-US" sz="1100" dirty="0">
                <a:latin typeface="+mn-lt"/>
                <a:ea typeface="Yu Gothic Light" panose="020B0300000000000000" pitchFamily="34" charset="-128"/>
              </a:rPr>
              <a:t>Eliminates the end position detectors (costs)</a:t>
            </a:r>
          </a:p>
          <a:p>
            <a:pPr marL="897188" lvl="4" indent="-176213">
              <a:lnSpc>
                <a:spcPct val="115000"/>
              </a:lnSpc>
              <a:buClr>
                <a:schemeClr val="tx2"/>
              </a:buClr>
            </a:pPr>
            <a:r>
              <a:rPr lang="en-US" sz="1100" dirty="0">
                <a:latin typeface="+mn-lt"/>
                <a:ea typeface="Yu Gothic Light" panose="020B0300000000000000" pitchFamily="34" charset="-128"/>
              </a:rPr>
              <a:t>Increase availability of the turnout (less components)</a:t>
            </a:r>
            <a:endParaRPr lang="it-IT" sz="1100" dirty="0">
              <a:latin typeface="+mn-lt"/>
              <a:ea typeface="Yu Gothic Light" panose="020B0300000000000000" pitchFamily="34" charset="-128"/>
            </a:endParaRPr>
          </a:p>
          <a:p>
            <a:pPr marL="897188" lvl="4" indent="-176213">
              <a:lnSpc>
                <a:spcPct val="115000"/>
              </a:lnSpc>
              <a:buClr>
                <a:schemeClr val="tx2"/>
              </a:buClr>
            </a:pPr>
            <a:r>
              <a:rPr lang="it-IT" sz="1100" dirty="0">
                <a:latin typeface="+mn-lt"/>
                <a:ea typeface="Yu Gothic Light" panose="020B0300000000000000" pitchFamily="34" charset="-128"/>
              </a:rPr>
              <a:t>Reduce maintenance effort (costs)</a:t>
            </a:r>
          </a:p>
          <a:p>
            <a:pPr marL="450975" lvl="3" indent="0">
              <a:lnSpc>
                <a:spcPct val="115000"/>
              </a:lnSpc>
              <a:buClr>
                <a:schemeClr val="tx2"/>
              </a:buClr>
              <a:buFont typeface="voestalpine" panose="020B0500030000000000" pitchFamily="34" charset="0"/>
              <a:buNone/>
            </a:pPr>
            <a:endParaRPr lang="en-BZ" sz="1100" dirty="0">
              <a:latin typeface="+mn-lt"/>
              <a:ea typeface="Yu Gothic Light" panose="020B0300000000000000" pitchFamily="34" charset="-128"/>
            </a:endParaRPr>
          </a:p>
        </p:txBody>
      </p:sp>
      <p:sp>
        <p:nvSpPr>
          <p:cNvPr id="13" name="Rectangle 12"/>
          <p:cNvSpPr/>
          <p:nvPr/>
        </p:nvSpPr>
        <p:spPr>
          <a:xfrm>
            <a:off x="256115" y="614121"/>
            <a:ext cx="6264792" cy="461665"/>
          </a:xfrm>
          <a:prstGeom prst="rect">
            <a:avLst/>
          </a:prstGeom>
        </p:spPr>
        <p:txBody>
          <a:bodyPr wrap="none">
            <a:spAutoFit/>
          </a:bodyPr>
          <a:lstStyle/>
          <a:p>
            <a:r>
              <a:rPr lang="de-AT" sz="2400" dirty="0"/>
              <a:t>Self detection switch rail – profile 60E1A-84</a:t>
            </a:r>
          </a:p>
        </p:txBody>
      </p:sp>
      <p:pic>
        <p:nvPicPr>
          <p:cNvPr id="18" name="Picture 2" descr="C:\Daten_WIPFLER\St Pölten\Bild4.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9370" y="1685143"/>
            <a:ext cx="2882871" cy="228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8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4"/>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4" name="Foliennummernplatzhalter 3"/>
          <p:cNvSpPr>
            <a:spLocks noGrp="1"/>
          </p:cNvSpPr>
          <p:nvPr>
            <p:ph type="sldNum" sz="quarter" idx="4"/>
          </p:nvPr>
        </p:nvSpPr>
        <p:spPr/>
        <p:txBody>
          <a:bodyPr/>
          <a:lstStyle/>
          <a:p>
            <a:fld id="{A7CD581C-92E0-41C6-BF48-DFCAD6021EEF}" type="slidenum">
              <a:rPr lang="en-US" smtClean="0"/>
              <a:pPr/>
              <a:t>7</a:t>
            </a:fld>
            <a:endParaRPr lang="en-US" dirty="0"/>
          </a:p>
        </p:txBody>
      </p:sp>
      <p:sp>
        <p:nvSpPr>
          <p:cNvPr id="16" name="Textfeld 15"/>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17"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12" name="Inhaltsplatzhalter 2"/>
          <p:cNvSpPr txBox="1">
            <a:spLocks/>
          </p:cNvSpPr>
          <p:nvPr/>
        </p:nvSpPr>
        <p:spPr>
          <a:xfrm>
            <a:off x="288001" y="1079999"/>
            <a:ext cx="4512600" cy="3325313"/>
          </a:xfrm>
          <a:prstGeom prst="rect">
            <a:avLst/>
          </a:prstGeom>
        </p:spPr>
        <p:txBody>
          <a:bodyPr>
            <a:noAutofit/>
          </a:bodyPr>
          <a:lstStyle>
            <a:lvl1pPr marL="270000" indent="-270000" algn="l" defTabSz="914400" rtl="0" eaLnBrk="1" latinLnBrk="0" hangingPunct="1">
              <a:lnSpc>
                <a:spcPct val="105000"/>
              </a:lnSpc>
              <a:spcBef>
                <a:spcPts val="0"/>
              </a:spcBef>
              <a:buClr>
                <a:schemeClr val="tx2"/>
              </a:buClr>
              <a:buSzPct val="100000"/>
              <a:buFont typeface="voestalpine" panose="020B0500030000000000" pitchFamily="34" charset="0"/>
              <a:buChar char="»"/>
              <a:defRPr sz="2000" kern="1200">
                <a:solidFill>
                  <a:schemeClr val="tx1"/>
                </a:solidFill>
                <a:latin typeface="voestalpine" panose="020B0500030000000000" pitchFamily="34" charset="0"/>
                <a:ea typeface="+mn-ea"/>
                <a:cs typeface="+mn-cs"/>
              </a:defRPr>
            </a:lvl1pPr>
            <a:lvl2pPr marL="27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360000" algn="l"/>
              </a:tabLst>
              <a:defRPr sz="2000" kern="1200">
                <a:solidFill>
                  <a:schemeClr val="tx1"/>
                </a:solidFill>
                <a:latin typeface="voestalpine" panose="020B0500030000000000" pitchFamily="34" charset="0"/>
                <a:ea typeface="+mn-ea"/>
                <a:cs typeface="+mn-cs"/>
              </a:defRPr>
            </a:lvl2pPr>
            <a:lvl3pPr marL="54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720000" algn="l"/>
              </a:tabLst>
              <a:defRPr lang="de-DE" sz="1800" kern="1200" dirty="0" smtClean="0">
                <a:solidFill>
                  <a:schemeClr val="tx1"/>
                </a:solidFill>
                <a:latin typeface="voestalpine" panose="020B0500030000000000" pitchFamily="34" charset="0"/>
                <a:ea typeface="+mn-ea"/>
                <a:cs typeface="+mn-cs"/>
              </a:defRPr>
            </a:lvl3pPr>
            <a:lvl4pPr marL="810000" marR="0" indent="-270000" algn="l" defTabSz="914400" rtl="0" eaLnBrk="1" fontAlgn="auto" latinLnBrk="0" hangingPunct="1">
              <a:lnSpc>
                <a:spcPct val="105000"/>
              </a:lnSpc>
              <a:spcBef>
                <a:spcPts val="0"/>
              </a:spcBef>
              <a:spcAft>
                <a:spcPts val="0"/>
              </a:spcAft>
              <a:buClr>
                <a:srgbClr val="0082B4"/>
              </a:buClr>
              <a:buSzPct val="100000"/>
              <a:buFont typeface="voestalpine" panose="020B0500030000000000" pitchFamily="34" charset="0"/>
              <a:buChar char="»"/>
              <a:tabLst>
                <a:tab pos="1080000" algn="l"/>
              </a:tabLst>
              <a:defRPr lang="en-US" sz="1600" kern="1200" noProof="0" dirty="0">
                <a:solidFill>
                  <a:schemeClr val="tx1"/>
                </a:solidFill>
                <a:latin typeface="voestalpine" panose="020B0500030000000000" pitchFamily="34" charset="0"/>
                <a:ea typeface="+mn-ea"/>
                <a:cs typeface="+mn-cs"/>
              </a:defRPr>
            </a:lvl4pPr>
            <a:lvl5pPr marL="108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defRPr sz="1400" kern="1200">
                <a:solidFill>
                  <a:schemeClr val="tx1"/>
                </a:solidFill>
                <a:latin typeface="voestalpine" panose="020B0500030000000000" pitchFamily="34" charset="0"/>
                <a:ea typeface="+mn-ea"/>
                <a:cs typeface="+mn-cs"/>
              </a:defRPr>
            </a:lvl5pPr>
            <a:lvl6pPr marL="1350000" indent="-270000" algn="l" defTabSz="914400" rtl="0" eaLnBrk="1" latinLnBrk="0" hangingPunct="1">
              <a:spcBef>
                <a:spcPct val="20000"/>
              </a:spcBef>
              <a:buClr>
                <a:schemeClr val="tx2"/>
              </a:buClr>
              <a:buSzPct val="100000"/>
              <a:buFont typeface="voestalpine" panose="020B0500030000000000" pitchFamily="34" charset="0"/>
              <a:buChar char="»"/>
              <a:tabLst>
                <a:tab pos="1440000" algn="l"/>
              </a:tabLst>
              <a:defRPr sz="1200" kern="1200">
                <a:solidFill>
                  <a:schemeClr val="tx1"/>
                </a:solidFill>
                <a:latin typeface="voestalpine" panose="020B0500030000000000" pitchFamily="34" charset="0"/>
                <a:ea typeface="+mn-ea"/>
                <a:cs typeface="+mn-cs"/>
              </a:defRPr>
            </a:lvl6pPr>
            <a:lvl7pPr marL="1258888" indent="-358775" algn="l" defTabSz="914400" rtl="0" eaLnBrk="1" latinLnBrk="0" hangingPunct="1">
              <a:spcBef>
                <a:spcPct val="20000"/>
              </a:spcBef>
              <a:buFont typeface="Arial" pitchFamily="34" charset="0"/>
              <a:buChar char="•"/>
              <a:tabLst>
                <a:tab pos="1790700" algn="l"/>
              </a:tabLst>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0975" lvl="3" indent="0">
              <a:lnSpc>
                <a:spcPct val="115000"/>
              </a:lnSpc>
              <a:buClr>
                <a:schemeClr val="tx2"/>
              </a:buClr>
              <a:buFont typeface="voestalpine" panose="020B0500030000000000" pitchFamily="34" charset="0"/>
              <a:buNone/>
            </a:pPr>
            <a:endParaRPr lang="en-BZ" sz="1100" dirty="0">
              <a:latin typeface="+mn-lt"/>
              <a:ea typeface="Yu Gothic Light" panose="020B0300000000000000" pitchFamily="34" charset="-128"/>
            </a:endParaRPr>
          </a:p>
          <a:p>
            <a:pPr marL="180975" indent="0">
              <a:lnSpc>
                <a:spcPct val="115000"/>
              </a:lnSpc>
              <a:buNone/>
            </a:pPr>
            <a:r>
              <a:rPr lang="en-GB" sz="1100" dirty="0">
                <a:solidFill>
                  <a:schemeClr val="tx2"/>
                </a:solidFill>
                <a:latin typeface="+mn-lt"/>
                <a:ea typeface="Yu Gothic Light" panose="020B0300000000000000" pitchFamily="34" charset="-128"/>
              </a:rPr>
              <a:t>Tests results:</a:t>
            </a:r>
          </a:p>
          <a:p>
            <a:pPr marL="627188" lvl="3" indent="-176213">
              <a:lnSpc>
                <a:spcPct val="115000"/>
              </a:lnSpc>
              <a:buClr>
                <a:schemeClr val="tx2"/>
              </a:buClr>
            </a:pPr>
            <a:r>
              <a:rPr lang="en-BZ" sz="1100" dirty="0">
                <a:latin typeface="+mn-lt"/>
                <a:ea typeface="Yu Gothic Light" panose="020B0300000000000000" pitchFamily="34" charset="-128"/>
              </a:rPr>
              <a:t>Compatible with the actual turnouts geometry</a:t>
            </a:r>
          </a:p>
          <a:p>
            <a:pPr marL="627188" lvl="3" indent="-176213">
              <a:lnSpc>
                <a:spcPct val="115000"/>
              </a:lnSpc>
              <a:buClr>
                <a:schemeClr val="tx2"/>
              </a:buClr>
            </a:pPr>
            <a:r>
              <a:rPr lang="en-GB" sz="1100" dirty="0">
                <a:latin typeface="+mn-lt"/>
                <a:ea typeface="Yu Gothic Light" panose="020B0300000000000000" pitchFamily="34" charset="-128"/>
              </a:rPr>
              <a:t>12 mm objects are detected without End Point Detector for </a:t>
            </a:r>
            <a:r>
              <a:rPr lang="en-US" sz="1100" dirty="0">
                <a:latin typeface="+mn-lt"/>
                <a:ea typeface="Yu Gothic Light" panose="020B0300000000000000" pitchFamily="34" charset="-128"/>
              </a:rPr>
              <a:t>300m, 500m, 760m and 1200m radiuses</a:t>
            </a:r>
            <a:endParaRPr lang="en-GB" sz="1100" dirty="0">
              <a:latin typeface="+mn-lt"/>
              <a:ea typeface="Yu Gothic Light" panose="020B0300000000000000" pitchFamily="34" charset="-128"/>
            </a:endParaRPr>
          </a:p>
          <a:p>
            <a:pPr marL="627188" lvl="3" indent="-176213">
              <a:lnSpc>
                <a:spcPct val="115000"/>
              </a:lnSpc>
              <a:buClr>
                <a:schemeClr val="tx2"/>
              </a:buClr>
            </a:pPr>
            <a:r>
              <a:rPr lang="it-IT" sz="1100" dirty="0">
                <a:latin typeface="+mn-lt"/>
                <a:ea typeface="Yu Gothic Light" panose="020B0300000000000000" pitchFamily="34" charset="-128"/>
              </a:rPr>
              <a:t>Minimal opening between switch rail and stock rail remains the same</a:t>
            </a:r>
          </a:p>
          <a:p>
            <a:pPr marL="627188" lvl="3" indent="-176213">
              <a:lnSpc>
                <a:spcPct val="115000"/>
              </a:lnSpc>
              <a:buClr>
                <a:schemeClr val="tx2"/>
              </a:buClr>
            </a:pPr>
            <a:r>
              <a:rPr lang="it-IT" sz="1100" dirty="0">
                <a:latin typeface="+mn-lt"/>
                <a:ea typeface="Yu Gothic Light" panose="020B0300000000000000" pitchFamily="34" charset="-128"/>
              </a:rPr>
              <a:t>Switch force remains the same</a:t>
            </a:r>
            <a:endParaRPr lang="en-GB" sz="1100" dirty="0">
              <a:latin typeface="+mn-lt"/>
              <a:ea typeface="Yu Gothic Light" panose="020B0300000000000000" pitchFamily="34" charset="-128"/>
            </a:endParaRPr>
          </a:p>
          <a:p>
            <a:pPr marL="450975" lvl="2" indent="0">
              <a:lnSpc>
                <a:spcPct val="115000"/>
              </a:lnSpc>
              <a:buFont typeface="voestalpine" panose="020B0500030000000000" pitchFamily="34" charset="0"/>
              <a:buNone/>
            </a:pPr>
            <a:endParaRPr lang="en-GB" sz="1100" dirty="0">
              <a:latin typeface="+mn-lt"/>
              <a:ea typeface="Yu Gothic Light" panose="020B0300000000000000" pitchFamily="34" charset="-128"/>
            </a:endParaRPr>
          </a:p>
          <a:p>
            <a:pPr marL="180975" indent="0">
              <a:lnSpc>
                <a:spcPct val="115000"/>
              </a:lnSpc>
              <a:buNone/>
            </a:pPr>
            <a:r>
              <a:rPr lang="en-GB" sz="1100" dirty="0">
                <a:solidFill>
                  <a:schemeClr val="tx2"/>
                </a:solidFill>
                <a:latin typeface="+mn-lt"/>
                <a:ea typeface="Yu Gothic Light" panose="020B0300000000000000" pitchFamily="34" charset="-128"/>
              </a:rPr>
              <a:t>Actual status:</a:t>
            </a:r>
          </a:p>
          <a:p>
            <a:pPr marL="627063" lvl="2" indent="-176213">
              <a:lnSpc>
                <a:spcPct val="115000"/>
              </a:lnSpc>
            </a:pPr>
            <a:r>
              <a:rPr lang="en-GB" sz="1100" dirty="0">
                <a:latin typeface="+mn-lt"/>
                <a:ea typeface="Yu Gothic Light" panose="020B0300000000000000" pitchFamily="34" charset="-128"/>
              </a:rPr>
              <a:t>OBB ordered in 2020 60 T/Os with the new profile 60E1A-84 in 2020</a:t>
            </a:r>
          </a:p>
        </p:txBody>
      </p:sp>
      <p:sp>
        <p:nvSpPr>
          <p:cNvPr id="13" name="Rectangle 12"/>
          <p:cNvSpPr/>
          <p:nvPr/>
        </p:nvSpPr>
        <p:spPr>
          <a:xfrm>
            <a:off x="256115" y="614121"/>
            <a:ext cx="6264792" cy="461665"/>
          </a:xfrm>
          <a:prstGeom prst="rect">
            <a:avLst/>
          </a:prstGeom>
        </p:spPr>
        <p:txBody>
          <a:bodyPr wrap="none">
            <a:spAutoFit/>
          </a:bodyPr>
          <a:lstStyle/>
          <a:p>
            <a:r>
              <a:rPr lang="de-AT" sz="2400" dirty="0"/>
              <a:t>Self detection switch rail – profile 60E1A-84</a:t>
            </a:r>
          </a:p>
        </p:txBody>
      </p:sp>
      <p:pic>
        <p:nvPicPr>
          <p:cNvPr id="10" name="Picture 2" descr="C:\Daten_WIPFLER\SBB-Spanien\Detektierendes Zungenprofil\Bilder\Vis_Tongue_Gap_002_New_Rev00.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189" r="29014"/>
          <a:stretch/>
        </p:blipFill>
        <p:spPr bwMode="auto">
          <a:xfrm rot="452326">
            <a:off x="5602659" y="1278992"/>
            <a:ext cx="2118711" cy="323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6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4"/>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4" name="Foliennummernplatzhalter 3"/>
          <p:cNvSpPr>
            <a:spLocks noGrp="1"/>
          </p:cNvSpPr>
          <p:nvPr>
            <p:ph type="sldNum" sz="quarter" idx="4"/>
          </p:nvPr>
        </p:nvSpPr>
        <p:spPr/>
        <p:txBody>
          <a:bodyPr/>
          <a:lstStyle/>
          <a:p>
            <a:fld id="{A7CD581C-92E0-41C6-BF48-DFCAD6021EEF}" type="slidenum">
              <a:rPr lang="en-US" smtClean="0"/>
              <a:pPr/>
              <a:t>8</a:t>
            </a:fld>
            <a:endParaRPr lang="en-US" dirty="0"/>
          </a:p>
        </p:txBody>
      </p:sp>
      <p:sp>
        <p:nvSpPr>
          <p:cNvPr id="16" name="Textfeld 15"/>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17"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12" name="Inhaltsplatzhalter 2"/>
          <p:cNvSpPr txBox="1">
            <a:spLocks/>
          </p:cNvSpPr>
          <p:nvPr/>
        </p:nvSpPr>
        <p:spPr>
          <a:xfrm>
            <a:off x="288000" y="1079999"/>
            <a:ext cx="5836575" cy="3325313"/>
          </a:xfrm>
          <a:prstGeom prst="rect">
            <a:avLst/>
          </a:prstGeom>
        </p:spPr>
        <p:txBody>
          <a:bodyPr>
            <a:normAutofit/>
          </a:bodyPr>
          <a:lstStyle>
            <a:lvl1pPr marL="270000" indent="-270000" algn="l" defTabSz="914400" rtl="0" eaLnBrk="1" latinLnBrk="0" hangingPunct="1">
              <a:lnSpc>
                <a:spcPct val="105000"/>
              </a:lnSpc>
              <a:spcBef>
                <a:spcPts val="0"/>
              </a:spcBef>
              <a:buClr>
                <a:schemeClr val="tx2"/>
              </a:buClr>
              <a:buSzPct val="100000"/>
              <a:buFont typeface="voestalpine" panose="020B0500030000000000" pitchFamily="34" charset="0"/>
              <a:buChar char="»"/>
              <a:defRPr sz="2000" kern="1200">
                <a:solidFill>
                  <a:schemeClr val="tx1"/>
                </a:solidFill>
                <a:latin typeface="voestalpine" panose="020B0500030000000000" pitchFamily="34" charset="0"/>
                <a:ea typeface="+mn-ea"/>
                <a:cs typeface="+mn-cs"/>
              </a:defRPr>
            </a:lvl1pPr>
            <a:lvl2pPr marL="27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360000" algn="l"/>
              </a:tabLst>
              <a:defRPr sz="2000" kern="1200">
                <a:solidFill>
                  <a:schemeClr val="tx1"/>
                </a:solidFill>
                <a:latin typeface="voestalpine" panose="020B0500030000000000" pitchFamily="34" charset="0"/>
                <a:ea typeface="+mn-ea"/>
                <a:cs typeface="+mn-cs"/>
              </a:defRPr>
            </a:lvl2pPr>
            <a:lvl3pPr marL="54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720000" algn="l"/>
              </a:tabLst>
              <a:defRPr lang="de-DE" sz="1800" kern="1200" dirty="0" smtClean="0">
                <a:solidFill>
                  <a:schemeClr val="tx1"/>
                </a:solidFill>
                <a:latin typeface="voestalpine" panose="020B0500030000000000" pitchFamily="34" charset="0"/>
                <a:ea typeface="+mn-ea"/>
                <a:cs typeface="+mn-cs"/>
              </a:defRPr>
            </a:lvl3pPr>
            <a:lvl4pPr marL="810000" marR="0" indent="-270000" algn="l" defTabSz="914400" rtl="0" eaLnBrk="1" fontAlgn="auto" latinLnBrk="0" hangingPunct="1">
              <a:lnSpc>
                <a:spcPct val="105000"/>
              </a:lnSpc>
              <a:spcBef>
                <a:spcPts val="0"/>
              </a:spcBef>
              <a:spcAft>
                <a:spcPts val="0"/>
              </a:spcAft>
              <a:buClr>
                <a:srgbClr val="0082B4"/>
              </a:buClr>
              <a:buSzPct val="100000"/>
              <a:buFont typeface="voestalpine" panose="020B0500030000000000" pitchFamily="34" charset="0"/>
              <a:buChar char="»"/>
              <a:tabLst>
                <a:tab pos="1080000" algn="l"/>
              </a:tabLst>
              <a:defRPr lang="en-US" sz="1600" kern="1200" noProof="0" dirty="0">
                <a:solidFill>
                  <a:schemeClr val="tx1"/>
                </a:solidFill>
                <a:latin typeface="voestalpine" panose="020B0500030000000000" pitchFamily="34" charset="0"/>
                <a:ea typeface="+mn-ea"/>
                <a:cs typeface="+mn-cs"/>
              </a:defRPr>
            </a:lvl4pPr>
            <a:lvl5pPr marL="108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defRPr sz="1400" kern="1200">
                <a:solidFill>
                  <a:schemeClr val="tx1"/>
                </a:solidFill>
                <a:latin typeface="voestalpine" panose="020B0500030000000000" pitchFamily="34" charset="0"/>
                <a:ea typeface="+mn-ea"/>
                <a:cs typeface="+mn-cs"/>
              </a:defRPr>
            </a:lvl5pPr>
            <a:lvl6pPr marL="1350000" indent="-270000" algn="l" defTabSz="914400" rtl="0" eaLnBrk="1" latinLnBrk="0" hangingPunct="1">
              <a:spcBef>
                <a:spcPct val="20000"/>
              </a:spcBef>
              <a:buClr>
                <a:schemeClr val="tx2"/>
              </a:buClr>
              <a:buSzPct val="100000"/>
              <a:buFont typeface="voestalpine" panose="020B0500030000000000" pitchFamily="34" charset="0"/>
              <a:buChar char="»"/>
              <a:tabLst>
                <a:tab pos="1440000" algn="l"/>
              </a:tabLst>
              <a:defRPr sz="1200" kern="1200">
                <a:solidFill>
                  <a:schemeClr val="tx1"/>
                </a:solidFill>
                <a:latin typeface="voestalpine" panose="020B0500030000000000" pitchFamily="34" charset="0"/>
                <a:ea typeface="+mn-ea"/>
                <a:cs typeface="+mn-cs"/>
              </a:defRPr>
            </a:lvl6pPr>
            <a:lvl7pPr marL="1258888" indent="-358775" algn="l" defTabSz="914400" rtl="0" eaLnBrk="1" latinLnBrk="0" hangingPunct="1">
              <a:spcBef>
                <a:spcPct val="20000"/>
              </a:spcBef>
              <a:buFont typeface="Arial" pitchFamily="34" charset="0"/>
              <a:buChar char="•"/>
              <a:tabLst>
                <a:tab pos="1790700" algn="l"/>
              </a:tabLst>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0">
              <a:lnSpc>
                <a:spcPct val="115000"/>
              </a:lnSpc>
              <a:buNone/>
            </a:pPr>
            <a:endParaRPr lang="en-GB" sz="1100" dirty="0">
              <a:solidFill>
                <a:schemeClr val="tx2"/>
              </a:solidFill>
            </a:endParaRPr>
          </a:p>
          <a:p>
            <a:pPr marL="180975" indent="0">
              <a:lnSpc>
                <a:spcPct val="115000"/>
              </a:lnSpc>
              <a:buNone/>
            </a:pPr>
            <a:r>
              <a:rPr lang="en-GB" sz="1100" dirty="0">
                <a:solidFill>
                  <a:schemeClr val="tx2"/>
                </a:solidFill>
              </a:rPr>
              <a:t>The need:</a:t>
            </a:r>
          </a:p>
          <a:p>
            <a:pPr marL="628650" indent="-180975"/>
            <a:r>
              <a:rPr lang="en-US" sz="1100" dirty="0"/>
              <a:t>The curved switch rails in turnouts with medium and small radii are exposed to high horizontal forces which will lead to an increased lateral wear of the switch blade. Breakouts lead to a restricted use period of the switch blade.</a:t>
            </a:r>
          </a:p>
          <a:p>
            <a:pPr marL="180975" indent="0">
              <a:buNone/>
            </a:pPr>
            <a:endParaRPr lang="it-IT" sz="1100" dirty="0">
              <a:solidFill>
                <a:schemeClr val="tx2"/>
              </a:solidFill>
            </a:endParaRPr>
          </a:p>
          <a:p>
            <a:pPr marL="180975" indent="0">
              <a:lnSpc>
                <a:spcPct val="115000"/>
              </a:lnSpc>
              <a:buNone/>
            </a:pPr>
            <a:r>
              <a:rPr lang="it-IT" sz="1100" dirty="0">
                <a:solidFill>
                  <a:srgbClr val="0082B4"/>
                </a:solidFill>
              </a:rPr>
              <a:t>Benefits</a:t>
            </a:r>
            <a:r>
              <a:rPr lang="it-IT" sz="1100" dirty="0">
                <a:solidFill>
                  <a:schemeClr val="tx2"/>
                </a:solidFill>
              </a:rPr>
              <a:t>:</a:t>
            </a:r>
          </a:p>
          <a:p>
            <a:pPr marL="627188" lvl="3" indent="-176213">
              <a:lnSpc>
                <a:spcPct val="115000"/>
              </a:lnSpc>
              <a:buClr>
                <a:schemeClr val="tx2"/>
              </a:buClr>
            </a:pPr>
            <a:r>
              <a:rPr lang="en-US" sz="1100" dirty="0"/>
              <a:t>The reinforcement along the switch rail is continuously increasing starting from the toe of the switch rail and is continuously decreasing after the most critical area of the switch rail</a:t>
            </a:r>
            <a:endParaRPr lang="en-GB" sz="1100" dirty="0"/>
          </a:p>
          <a:p>
            <a:pPr marL="627188" lvl="3" indent="-176213">
              <a:lnSpc>
                <a:spcPct val="115000"/>
              </a:lnSpc>
              <a:buClr>
                <a:schemeClr val="tx2"/>
              </a:buClr>
            </a:pPr>
            <a:endParaRPr lang="en-GB" sz="1100" dirty="0"/>
          </a:p>
          <a:p>
            <a:pPr marL="450850" lvl="3" indent="-269875">
              <a:lnSpc>
                <a:spcPct val="115000"/>
              </a:lnSpc>
              <a:buClr>
                <a:schemeClr val="tx2"/>
              </a:buClr>
              <a:buNone/>
            </a:pPr>
            <a:r>
              <a:rPr lang="en-US" sz="1100" dirty="0">
                <a:solidFill>
                  <a:srgbClr val="0082B4"/>
                </a:solidFill>
              </a:rPr>
              <a:t>Actual status:</a:t>
            </a:r>
          </a:p>
          <a:p>
            <a:pPr marL="627188" lvl="3" indent="-176213">
              <a:lnSpc>
                <a:spcPct val="115000"/>
              </a:lnSpc>
              <a:buClr>
                <a:schemeClr val="tx2"/>
              </a:buClr>
            </a:pPr>
            <a:r>
              <a:rPr lang="en-US" sz="1100" dirty="0"/>
              <a:t>Installed in Austria (ÖBB) and Switzerland (SBB, BLS) since 2018</a:t>
            </a:r>
          </a:p>
        </p:txBody>
      </p:sp>
      <p:sp>
        <p:nvSpPr>
          <p:cNvPr id="13" name="Rectangle 12"/>
          <p:cNvSpPr/>
          <p:nvPr/>
        </p:nvSpPr>
        <p:spPr>
          <a:xfrm>
            <a:off x="256115" y="614121"/>
            <a:ext cx="4691862" cy="461665"/>
          </a:xfrm>
          <a:prstGeom prst="rect">
            <a:avLst/>
          </a:prstGeom>
        </p:spPr>
        <p:txBody>
          <a:bodyPr wrap="none">
            <a:spAutoFit/>
          </a:bodyPr>
          <a:lstStyle/>
          <a:p>
            <a:r>
              <a:rPr lang="fr-FR" sz="2400" dirty="0"/>
              <a:t>SWITCH DEVICE plus (TOZ plus):</a:t>
            </a:r>
            <a:r>
              <a:rPr lang="de-AT" sz="2400" dirty="0"/>
              <a:t> </a:t>
            </a:r>
          </a:p>
        </p:txBody>
      </p:sp>
      <p:pic>
        <p:nvPicPr>
          <p:cNvPr id="9" name="Grafik 7"/>
          <p:cNvPicPr>
            <a:picLocks noChangeAspect="1"/>
          </p:cNvPicPr>
          <p:nvPr/>
        </p:nvPicPr>
        <p:blipFill rotWithShape="1">
          <a:blip r:embed="rId2">
            <a:extLst>
              <a:ext uri="{28A0092B-C50C-407E-A947-70E740481C1C}">
                <a14:useLocalDpi xmlns:a14="http://schemas.microsoft.com/office/drawing/2010/main" val="0"/>
              </a:ext>
            </a:extLst>
          </a:blip>
          <a:srcRect b="12665"/>
          <a:stretch/>
        </p:blipFill>
        <p:spPr>
          <a:xfrm rot="21225420">
            <a:off x="5209365" y="3233698"/>
            <a:ext cx="3514246" cy="1090735"/>
          </a:xfrm>
          <a:prstGeom prst="rect">
            <a:avLst/>
          </a:prstGeom>
        </p:spPr>
      </p:pic>
      <p:pic>
        <p:nvPicPr>
          <p:cNvPr id="10" name="Picture 9"/>
          <p:cNvPicPr>
            <a:picLocks noChangeAspect="1"/>
          </p:cNvPicPr>
          <p:nvPr/>
        </p:nvPicPr>
        <p:blipFill>
          <a:blip r:embed="rId3"/>
          <a:stretch>
            <a:fillRect/>
          </a:stretch>
        </p:blipFill>
        <p:spPr>
          <a:xfrm>
            <a:off x="6770801" y="1451088"/>
            <a:ext cx="1635012" cy="1635012"/>
          </a:xfrm>
          <a:prstGeom prst="rect">
            <a:avLst/>
          </a:prstGeom>
        </p:spPr>
      </p:pic>
    </p:spTree>
    <p:extLst>
      <p:ext uri="{BB962C8B-B14F-4D97-AF65-F5344CB8AC3E}">
        <p14:creationId xmlns:p14="http://schemas.microsoft.com/office/powerpoint/2010/main" val="108779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4"/>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4018A7-5FC2-4044-B4F4-DDC5C7D7ED76}" type="datetime1">
              <a:rPr kumimoji="0" lang="de-DE" sz="900" b="0" i="0" u="none" strike="noStrike" kern="1200" cap="none" spc="0" normalizeH="0" baseline="0" noProof="0" smtClean="0">
                <a:ln>
                  <a:noFill/>
                </a:ln>
                <a:solidFill>
                  <a:srgbClr val="333333"/>
                </a:solidFill>
                <a:effectLst/>
                <a:uLnTx/>
                <a:uFillTx/>
                <a:latin typeface="voestalpine" panose="020B0500030000000000" pitchFamily="34" charset="0"/>
                <a:ea typeface="+mn-ea"/>
                <a:cs typeface="+mn-cs"/>
              </a:rPr>
              <a:t>24.03.2021</a:t>
            </a:fld>
            <a:endParaRPr kumimoji="0" lang="de-AT" sz="900" b="0" i="0" u="none" strike="noStrike" kern="1200" cap="none" spc="0" normalizeH="0" baseline="0" noProof="0" dirty="0">
              <a:ln>
                <a:noFill/>
              </a:ln>
              <a:solidFill>
                <a:srgbClr val="333333"/>
              </a:solidFill>
              <a:effectLst/>
              <a:uLnTx/>
              <a:uFillTx/>
              <a:latin typeface="voestalpine" panose="020B0500030000000000" pitchFamily="34" charset="0"/>
              <a:ea typeface="+mn-ea"/>
              <a:cs typeface="+mn-cs"/>
            </a:endParaRPr>
          </a:p>
        </p:txBody>
      </p:sp>
      <p:sp>
        <p:nvSpPr>
          <p:cNvPr id="4" name="Foliennummernplatzhalter 3"/>
          <p:cNvSpPr>
            <a:spLocks noGrp="1"/>
          </p:cNvSpPr>
          <p:nvPr>
            <p:ph type="sldNum" sz="quarter" idx="4"/>
          </p:nvPr>
        </p:nvSpPr>
        <p:spPr/>
        <p:txBody>
          <a:bodyPr/>
          <a:lstStyle/>
          <a:p>
            <a:fld id="{A7CD581C-92E0-41C6-BF48-DFCAD6021EEF}" type="slidenum">
              <a:rPr lang="en-US" smtClean="0"/>
              <a:pPr/>
              <a:t>9</a:t>
            </a:fld>
            <a:endParaRPr lang="en-US" dirty="0"/>
          </a:p>
        </p:txBody>
      </p:sp>
      <p:sp>
        <p:nvSpPr>
          <p:cNvPr id="16" name="Textfeld 15"/>
          <p:cNvSpPr txBox="1"/>
          <p:nvPr/>
        </p:nvSpPr>
        <p:spPr>
          <a:xfrm>
            <a:off x="256115" y="4577518"/>
            <a:ext cx="5782735" cy="169277"/>
          </a:xfrm>
          <a:prstGeom prst="rect">
            <a:avLst/>
          </a:prstGeom>
          <a:noFill/>
        </p:spPr>
        <p:txBody>
          <a:bodyPr wrap="square" lIns="0" tIns="0" rIns="0" bIns="0" rtlCol="0">
            <a:spAutoFit/>
          </a:bodyPr>
          <a:lstStyle/>
          <a:p>
            <a:pPr algn="l"/>
            <a:r>
              <a:rPr lang="de-AT" sz="1100" b="1" noProof="0" dirty="0">
                <a:solidFill>
                  <a:schemeClr val="tx1"/>
                </a:solidFill>
                <a:latin typeface="voestalpine" panose="020B0500030000000000" pitchFamily="34" charset="0"/>
              </a:rPr>
              <a:t>voestalpine Railway Systems</a:t>
            </a:r>
          </a:p>
        </p:txBody>
      </p:sp>
      <p:sp>
        <p:nvSpPr>
          <p:cNvPr id="17" name="Fußzeilenplatzhalter 1"/>
          <p:cNvSpPr txBox="1">
            <a:spLocks/>
          </p:cNvSpPr>
          <p:nvPr/>
        </p:nvSpPr>
        <p:spPr>
          <a:xfrm>
            <a:off x="1824866" y="4707997"/>
            <a:ext cx="4167181" cy="273844"/>
          </a:xfrm>
          <a:prstGeom prst="rect">
            <a:avLst/>
          </a:prstGeom>
        </p:spPr>
        <p:txBody>
          <a:bodyPr vert="horz" lIns="91440" tIns="45720" rIns="91440" bIns="45720" rtlCol="0" anchor="ctr"/>
          <a:lstStyle>
            <a:defPPr>
              <a:defRPr lang="de-DE"/>
            </a:defPPr>
            <a:lvl1pPr marL="0" algn="l" defTabSz="914400" rtl="0" eaLnBrk="1" latinLnBrk="0" hangingPunct="1">
              <a:defRPr lang="de-AT" sz="900" kern="1200">
                <a:solidFill>
                  <a:schemeClr val="tx1"/>
                </a:solidFill>
                <a:latin typeface="voestalpine" panose="020B050003000000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voestalpine Railway Systems</a:t>
            </a:r>
          </a:p>
        </p:txBody>
      </p:sp>
      <p:sp>
        <p:nvSpPr>
          <p:cNvPr id="12" name="Inhaltsplatzhalter 2"/>
          <p:cNvSpPr txBox="1">
            <a:spLocks/>
          </p:cNvSpPr>
          <p:nvPr/>
        </p:nvSpPr>
        <p:spPr>
          <a:xfrm>
            <a:off x="288000" y="1079999"/>
            <a:ext cx="5836575" cy="3325313"/>
          </a:xfrm>
          <a:prstGeom prst="rect">
            <a:avLst/>
          </a:prstGeom>
        </p:spPr>
        <p:txBody>
          <a:bodyPr>
            <a:normAutofit/>
          </a:bodyPr>
          <a:lstStyle>
            <a:lvl1pPr marL="270000" indent="-270000" algn="l" defTabSz="914400" rtl="0" eaLnBrk="1" latinLnBrk="0" hangingPunct="1">
              <a:lnSpc>
                <a:spcPct val="105000"/>
              </a:lnSpc>
              <a:spcBef>
                <a:spcPts val="0"/>
              </a:spcBef>
              <a:buClr>
                <a:schemeClr val="tx2"/>
              </a:buClr>
              <a:buSzPct val="100000"/>
              <a:buFont typeface="voestalpine" panose="020B0500030000000000" pitchFamily="34" charset="0"/>
              <a:buChar char="»"/>
              <a:defRPr sz="2000" kern="1200">
                <a:solidFill>
                  <a:schemeClr val="tx1"/>
                </a:solidFill>
                <a:latin typeface="voestalpine" panose="020B0500030000000000" pitchFamily="34" charset="0"/>
                <a:ea typeface="+mn-ea"/>
                <a:cs typeface="+mn-cs"/>
              </a:defRPr>
            </a:lvl1pPr>
            <a:lvl2pPr marL="27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360000" algn="l"/>
              </a:tabLst>
              <a:defRPr sz="2000" kern="1200">
                <a:solidFill>
                  <a:schemeClr val="tx1"/>
                </a:solidFill>
                <a:latin typeface="voestalpine" panose="020B0500030000000000" pitchFamily="34" charset="0"/>
                <a:ea typeface="+mn-ea"/>
                <a:cs typeface="+mn-cs"/>
              </a:defRPr>
            </a:lvl2pPr>
            <a:lvl3pPr marL="54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tabLst>
                <a:tab pos="720000" algn="l"/>
              </a:tabLst>
              <a:defRPr lang="de-DE" sz="1800" kern="1200" dirty="0" smtClean="0">
                <a:solidFill>
                  <a:schemeClr val="tx1"/>
                </a:solidFill>
                <a:latin typeface="voestalpine" panose="020B0500030000000000" pitchFamily="34" charset="0"/>
                <a:ea typeface="+mn-ea"/>
                <a:cs typeface="+mn-cs"/>
              </a:defRPr>
            </a:lvl3pPr>
            <a:lvl4pPr marL="810000" marR="0" indent="-270000" algn="l" defTabSz="914400" rtl="0" eaLnBrk="1" fontAlgn="auto" latinLnBrk="0" hangingPunct="1">
              <a:lnSpc>
                <a:spcPct val="105000"/>
              </a:lnSpc>
              <a:spcBef>
                <a:spcPts val="0"/>
              </a:spcBef>
              <a:spcAft>
                <a:spcPts val="0"/>
              </a:spcAft>
              <a:buClr>
                <a:srgbClr val="0082B4"/>
              </a:buClr>
              <a:buSzPct val="100000"/>
              <a:buFont typeface="voestalpine" panose="020B0500030000000000" pitchFamily="34" charset="0"/>
              <a:buChar char="»"/>
              <a:tabLst>
                <a:tab pos="1080000" algn="l"/>
              </a:tabLst>
              <a:defRPr lang="en-US" sz="1600" kern="1200" noProof="0" dirty="0">
                <a:solidFill>
                  <a:schemeClr val="tx1"/>
                </a:solidFill>
                <a:latin typeface="voestalpine" panose="020B0500030000000000" pitchFamily="34" charset="0"/>
                <a:ea typeface="+mn-ea"/>
                <a:cs typeface="+mn-cs"/>
              </a:defRPr>
            </a:lvl4pPr>
            <a:lvl5pPr marL="1080000" indent="-270000" algn="l" defTabSz="914400" rtl="0" eaLnBrk="1" latinLnBrk="0" hangingPunct="1">
              <a:lnSpc>
                <a:spcPct val="105000"/>
              </a:lnSpc>
              <a:spcBef>
                <a:spcPts val="0"/>
              </a:spcBef>
              <a:buClr>
                <a:srgbClr val="0082B4"/>
              </a:buClr>
              <a:buSzPct val="100000"/>
              <a:buFont typeface="voestalpine" panose="020B0500030000000000" pitchFamily="34" charset="0"/>
              <a:buChar char="»"/>
              <a:defRPr sz="1400" kern="1200">
                <a:solidFill>
                  <a:schemeClr val="tx1"/>
                </a:solidFill>
                <a:latin typeface="voestalpine" panose="020B0500030000000000" pitchFamily="34" charset="0"/>
                <a:ea typeface="+mn-ea"/>
                <a:cs typeface="+mn-cs"/>
              </a:defRPr>
            </a:lvl5pPr>
            <a:lvl6pPr marL="1350000" indent="-270000" algn="l" defTabSz="914400" rtl="0" eaLnBrk="1" latinLnBrk="0" hangingPunct="1">
              <a:spcBef>
                <a:spcPct val="20000"/>
              </a:spcBef>
              <a:buClr>
                <a:schemeClr val="tx2"/>
              </a:buClr>
              <a:buSzPct val="100000"/>
              <a:buFont typeface="voestalpine" panose="020B0500030000000000" pitchFamily="34" charset="0"/>
              <a:buChar char="»"/>
              <a:tabLst>
                <a:tab pos="1440000" algn="l"/>
              </a:tabLst>
              <a:defRPr sz="1200" kern="1200">
                <a:solidFill>
                  <a:schemeClr val="tx1"/>
                </a:solidFill>
                <a:latin typeface="voestalpine" panose="020B0500030000000000" pitchFamily="34" charset="0"/>
                <a:ea typeface="+mn-ea"/>
                <a:cs typeface="+mn-cs"/>
              </a:defRPr>
            </a:lvl6pPr>
            <a:lvl7pPr marL="1258888" indent="-358775" algn="l" defTabSz="914400" rtl="0" eaLnBrk="1" latinLnBrk="0" hangingPunct="1">
              <a:spcBef>
                <a:spcPct val="20000"/>
              </a:spcBef>
              <a:buFont typeface="Arial" pitchFamily="34" charset="0"/>
              <a:buChar char="•"/>
              <a:tabLst>
                <a:tab pos="1790700" algn="l"/>
              </a:tabLst>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0">
              <a:lnSpc>
                <a:spcPct val="115000"/>
              </a:lnSpc>
              <a:buNone/>
            </a:pPr>
            <a:endParaRPr lang="en-GB" sz="1100" dirty="0">
              <a:solidFill>
                <a:schemeClr val="tx2"/>
              </a:solidFill>
            </a:endParaRPr>
          </a:p>
          <a:p>
            <a:pPr marL="180975" indent="0">
              <a:lnSpc>
                <a:spcPct val="115000"/>
              </a:lnSpc>
              <a:buNone/>
            </a:pPr>
            <a:r>
              <a:rPr lang="en-GB" sz="1100" dirty="0">
                <a:solidFill>
                  <a:schemeClr val="tx2"/>
                </a:solidFill>
              </a:rPr>
              <a:t>The need:</a:t>
            </a:r>
          </a:p>
          <a:p>
            <a:pPr marL="628650" indent="-180975"/>
            <a:r>
              <a:rPr lang="en-US" sz="1100" dirty="0"/>
              <a:t>Wear, corrugation and head checking are usual defects of the rail surface</a:t>
            </a:r>
          </a:p>
          <a:p>
            <a:pPr marL="447675" indent="0">
              <a:buNone/>
            </a:pPr>
            <a:endParaRPr lang="it-IT" sz="1100" dirty="0">
              <a:solidFill>
                <a:schemeClr val="tx2"/>
              </a:solidFill>
            </a:endParaRPr>
          </a:p>
          <a:p>
            <a:pPr marL="180975" indent="0">
              <a:lnSpc>
                <a:spcPct val="115000"/>
              </a:lnSpc>
              <a:buNone/>
            </a:pPr>
            <a:r>
              <a:rPr lang="it-IT" sz="1100" dirty="0">
                <a:solidFill>
                  <a:srgbClr val="0082B4"/>
                </a:solidFill>
              </a:rPr>
              <a:t>Benefits</a:t>
            </a:r>
            <a:r>
              <a:rPr lang="it-IT" sz="1100" dirty="0">
                <a:solidFill>
                  <a:schemeClr val="tx2"/>
                </a:solidFill>
              </a:rPr>
              <a:t>:</a:t>
            </a:r>
          </a:p>
          <a:p>
            <a:pPr marL="627188" lvl="3" indent="-176213">
              <a:lnSpc>
                <a:spcPct val="115000"/>
              </a:lnSpc>
              <a:buClr>
                <a:schemeClr val="tx2"/>
              </a:buClr>
            </a:pPr>
            <a:r>
              <a:rPr lang="en-US" sz="1100" dirty="0"/>
              <a:t>High wear and rolling contact fatigue resistance</a:t>
            </a:r>
          </a:p>
          <a:p>
            <a:pPr marL="897188" lvl="4" indent="-176213">
              <a:lnSpc>
                <a:spcPct val="115000"/>
              </a:lnSpc>
              <a:buClr>
                <a:schemeClr val="tx2"/>
              </a:buClr>
            </a:pPr>
            <a:r>
              <a:rPr lang="en-US" sz="1100" dirty="0"/>
              <a:t>Decrease of maintenance (costs)</a:t>
            </a:r>
          </a:p>
          <a:p>
            <a:pPr marL="897188" lvl="4" indent="-176213">
              <a:lnSpc>
                <a:spcPct val="115000"/>
              </a:lnSpc>
              <a:buClr>
                <a:schemeClr val="tx2"/>
              </a:buClr>
            </a:pPr>
            <a:r>
              <a:rPr lang="en-US" sz="1100" dirty="0"/>
              <a:t>Significant longer life cycle (costs)</a:t>
            </a:r>
          </a:p>
          <a:p>
            <a:pPr marL="720975" lvl="4" indent="0">
              <a:lnSpc>
                <a:spcPct val="115000"/>
              </a:lnSpc>
              <a:buClr>
                <a:schemeClr val="tx2"/>
              </a:buClr>
              <a:buNone/>
            </a:pPr>
            <a:endParaRPr lang="en-US" sz="1100" dirty="0"/>
          </a:p>
          <a:p>
            <a:pPr marL="180975" lvl="4" indent="0">
              <a:lnSpc>
                <a:spcPct val="115000"/>
              </a:lnSpc>
              <a:buClr>
                <a:schemeClr val="tx2"/>
              </a:buClr>
              <a:buNone/>
            </a:pPr>
            <a:r>
              <a:rPr lang="en-US" sz="1100" dirty="0">
                <a:solidFill>
                  <a:srgbClr val="0082B4"/>
                </a:solidFill>
              </a:rPr>
              <a:t>Test results:</a:t>
            </a:r>
          </a:p>
          <a:p>
            <a:pPr marL="628650" lvl="4" indent="-180975">
              <a:lnSpc>
                <a:spcPct val="115000"/>
              </a:lnSpc>
              <a:buClr>
                <a:schemeClr val="tx2"/>
              </a:buClr>
            </a:pPr>
            <a:r>
              <a:rPr lang="en-US" sz="1100" dirty="0"/>
              <a:t>Enlarging of rail service life by a factor of 2 compared to R350HT</a:t>
            </a:r>
          </a:p>
          <a:p>
            <a:pPr marL="720975" lvl="4" indent="0">
              <a:lnSpc>
                <a:spcPct val="115000"/>
              </a:lnSpc>
              <a:buClr>
                <a:schemeClr val="tx2"/>
              </a:buClr>
              <a:buNone/>
            </a:pPr>
            <a:endParaRPr lang="en-GB" sz="1100" dirty="0"/>
          </a:p>
          <a:p>
            <a:pPr marL="450850" lvl="3" indent="-269875">
              <a:lnSpc>
                <a:spcPct val="115000"/>
              </a:lnSpc>
              <a:buClr>
                <a:schemeClr val="tx2"/>
              </a:buClr>
              <a:buNone/>
            </a:pPr>
            <a:r>
              <a:rPr lang="en-US" sz="1100" dirty="0">
                <a:solidFill>
                  <a:srgbClr val="0082B4"/>
                </a:solidFill>
              </a:rPr>
              <a:t>Actual status:</a:t>
            </a:r>
          </a:p>
          <a:p>
            <a:pPr marL="627188" lvl="3" indent="-176213">
              <a:lnSpc>
                <a:spcPct val="115000"/>
              </a:lnSpc>
              <a:buClr>
                <a:schemeClr val="tx2"/>
              </a:buClr>
            </a:pPr>
            <a:r>
              <a:rPr lang="en-US" sz="1100" dirty="0"/>
              <a:t>Recommended by INNOTRACK for curves &lt;300 m </a:t>
            </a:r>
          </a:p>
          <a:p>
            <a:pPr marL="627188" lvl="3" indent="-176213">
              <a:lnSpc>
                <a:spcPct val="115000"/>
              </a:lnSpc>
              <a:buClr>
                <a:schemeClr val="tx2"/>
              </a:buClr>
            </a:pPr>
            <a:r>
              <a:rPr lang="en-US" sz="1100" dirty="0"/>
              <a:t>Installed in Austria (ÖBB) and Switzerland (SBB, BLS) since 2018</a:t>
            </a:r>
          </a:p>
        </p:txBody>
      </p:sp>
      <p:sp>
        <p:nvSpPr>
          <p:cNvPr id="13" name="Rectangle 12"/>
          <p:cNvSpPr/>
          <p:nvPr/>
        </p:nvSpPr>
        <p:spPr>
          <a:xfrm>
            <a:off x="256115" y="614121"/>
            <a:ext cx="4055406" cy="461665"/>
          </a:xfrm>
          <a:prstGeom prst="rect">
            <a:avLst/>
          </a:prstGeom>
        </p:spPr>
        <p:txBody>
          <a:bodyPr wrap="none">
            <a:spAutoFit/>
          </a:bodyPr>
          <a:lstStyle/>
          <a:p>
            <a:r>
              <a:rPr lang="de-DE" altLang="de-DE" sz="2400" dirty="0"/>
              <a:t>Rail Grade 400 UHC</a:t>
            </a:r>
            <a:r>
              <a:rPr lang="de-DE" altLang="de-DE" sz="2400" baseline="30000" dirty="0"/>
              <a:t>®</a:t>
            </a:r>
            <a:r>
              <a:rPr lang="de-DE" altLang="de-DE" sz="2400" dirty="0"/>
              <a:t> HSH</a:t>
            </a:r>
            <a:r>
              <a:rPr lang="de-DE" altLang="de-DE" sz="2400" baseline="30000" dirty="0"/>
              <a:t>®</a:t>
            </a:r>
            <a:endParaRPr lang="de-AT" sz="2400" dirty="0"/>
          </a:p>
        </p:txBody>
      </p:sp>
      <p:pic>
        <p:nvPicPr>
          <p:cNvPr id="11" name="Picture 10"/>
          <p:cNvPicPr>
            <a:picLocks noChangeAspect="1"/>
          </p:cNvPicPr>
          <p:nvPr/>
        </p:nvPicPr>
        <p:blipFill>
          <a:blip r:embed="rId2"/>
          <a:stretch>
            <a:fillRect/>
          </a:stretch>
        </p:blipFill>
        <p:spPr>
          <a:xfrm>
            <a:off x="6703404" y="1228725"/>
            <a:ext cx="1590404" cy="1644461"/>
          </a:xfrm>
          <a:prstGeom prst="rect">
            <a:avLst/>
          </a:prstGeom>
        </p:spPr>
      </p:pic>
      <p:pic>
        <p:nvPicPr>
          <p:cNvPr id="14" name="Picture 13"/>
          <p:cNvPicPr>
            <a:picLocks noChangeAspect="1"/>
          </p:cNvPicPr>
          <p:nvPr/>
        </p:nvPicPr>
        <p:blipFill rotWithShape="1">
          <a:blip r:embed="rId3"/>
          <a:srcRect b="19713"/>
          <a:stretch/>
        </p:blipFill>
        <p:spPr>
          <a:xfrm>
            <a:off x="6251530" y="2938463"/>
            <a:ext cx="2494151" cy="1385887"/>
          </a:xfrm>
          <a:prstGeom prst="rect">
            <a:avLst/>
          </a:prstGeom>
        </p:spPr>
      </p:pic>
    </p:spTree>
    <p:extLst>
      <p:ext uri="{BB962C8B-B14F-4D97-AF65-F5344CB8AC3E}">
        <p14:creationId xmlns:p14="http://schemas.microsoft.com/office/powerpoint/2010/main" val="30091007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yEKjZYQPqKefONiE_IKw"/>
</p:tagLst>
</file>

<file path=ppt/theme/theme1.xml><?xml version="1.0" encoding="utf-8"?>
<a:theme xmlns:a="http://schemas.openxmlformats.org/drawingml/2006/main" name="v_master_de">
  <a:themeElements>
    <a:clrScheme name="voestalpine">
      <a:dk1>
        <a:srgbClr val="333333"/>
      </a:dk1>
      <a:lt1>
        <a:srgbClr val="FFFFFF"/>
      </a:lt1>
      <a:dk2>
        <a:srgbClr val="0082B4"/>
      </a:dk2>
      <a:lt2>
        <a:srgbClr val="E3E3E3"/>
      </a:lt2>
      <a:accent1>
        <a:srgbClr val="50AACD"/>
      </a:accent1>
      <a:accent2>
        <a:srgbClr val="91C8DC"/>
      </a:accent2>
      <a:accent3>
        <a:srgbClr val="A5A5A5"/>
      </a:accent3>
      <a:accent4>
        <a:srgbClr val="87D25A"/>
      </a:accent4>
      <a:accent5>
        <a:srgbClr val="E1D22D"/>
      </a:accent5>
      <a:accent6>
        <a:srgbClr val="E3E3E3"/>
      </a:accent6>
      <a:hlink>
        <a:srgbClr val="0082B4"/>
      </a:hlink>
      <a:folHlink>
        <a:srgbClr val="A5A5A5"/>
      </a:folHlink>
    </a:clrScheme>
    <a:fontScheme name="voestalpine">
      <a:majorFont>
        <a:latin typeface="voestalpine"/>
        <a:ea typeface=""/>
        <a:cs typeface=""/>
      </a:majorFont>
      <a:minorFont>
        <a:latin typeface="voestalpin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TotalTime>
  <Words>715</Words>
  <Application>Microsoft Office PowerPoint</Application>
  <PresentationFormat>On-screen Show (16:9)</PresentationFormat>
  <Paragraphs>151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v_master_de</vt:lpstr>
      <vt:lpstr>voestalpine Railway Systems Romania</vt:lpstr>
      <vt:lpstr> STRATEGIC BUSINESS AREAS</vt:lpstr>
      <vt:lpstr>MIXED TRAFFIC AVAILABILITY UP – COST DOWN</vt:lpstr>
      <vt:lpstr>MIXED TRAFFIC AVAILABILITY UP – COST DOWN</vt:lpstr>
      <vt:lpstr>MIXED TRAFFIC AVAILABILITY UP – COST DOWN</vt:lpstr>
      <vt:lpstr>PowerPoint Presentation</vt:lpstr>
      <vt:lpstr>PowerPoint Presentation</vt:lpstr>
      <vt:lpstr>PowerPoint Presentation</vt:lpstr>
      <vt:lpstr>PowerPoint Presentation</vt:lpstr>
      <vt:lpstr>SERVICE EXPERTISE TRACK SOLUTIONS</vt:lpstr>
      <vt:lpstr>OUR VISION THE DIGITAL RAILWAY</vt:lpstr>
      <vt:lpstr> THE DIGITAL RAILWAY – Check points</vt:lpstr>
      <vt:lpstr>Performance on Track®</vt:lpstr>
    </vt:vector>
  </TitlesOfParts>
  <Company>voestalpine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124. Aufsichtsratssitzung</dc:title>
  <dc:creator>Geier Margit</dc:creator>
  <cp:lastModifiedBy>Dorian Valentin Alexandrescu</cp:lastModifiedBy>
  <cp:revision>286</cp:revision>
  <cp:lastPrinted>2019-04-10T08:53:26Z</cp:lastPrinted>
  <dcterms:created xsi:type="dcterms:W3CDTF">2017-07-13T11:14:01Z</dcterms:created>
  <dcterms:modified xsi:type="dcterms:W3CDTF">2021-03-24T11:19:02Z</dcterms:modified>
</cp:coreProperties>
</file>